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3" r:id="rId3"/>
    <p:sldId id="257" r:id="rId4"/>
    <p:sldId id="258" r:id="rId5"/>
    <p:sldId id="259" r:id="rId6"/>
    <p:sldId id="260" r:id="rId7"/>
    <p:sldId id="261" r:id="rId8"/>
    <p:sldId id="262" r:id="rId9"/>
    <p:sldId id="264" r:id="rId10"/>
    <p:sldId id="265" r:id="rId11"/>
    <p:sldId id="266"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es-ES"/>
  <c:chart>
    <c:title>
      <c:tx>
        <c:rich>
          <a:bodyPr/>
          <a:lstStyle/>
          <a:p>
            <a:pPr>
              <a:defRPr/>
            </a:pPr>
            <a:r>
              <a:rPr lang="es-ES" dirty="0" smtClean="0"/>
              <a:t>Legado</a:t>
            </a:r>
            <a:r>
              <a:rPr lang="es-ES" baseline="0" dirty="0" smtClean="0"/>
              <a:t> de Freud </a:t>
            </a:r>
            <a:endParaRPr lang="es-ES" dirty="0"/>
          </a:p>
        </c:rich>
      </c:tx>
      <c:layout/>
    </c:title>
    <c:plotArea>
      <c:layout/>
      <c:barChart>
        <c:barDir val="col"/>
        <c:grouping val="clustered"/>
        <c:ser>
          <c:idx val="0"/>
          <c:order val="0"/>
          <c:tx>
            <c:strRef>
              <c:f>Hoja1!$B$1</c:f>
              <c:strCache>
                <c:ptCount val="1"/>
                <c:pt idx="0">
                  <c:v>Serie 1</c:v>
                </c:pt>
              </c:strCache>
            </c:strRef>
          </c:tx>
          <c:cat>
            <c:strRef>
              <c:f>Hoja1!$A$2:$A$6</c:f>
              <c:strCache>
                <c:ptCount val="5"/>
                <c:pt idx="0">
                  <c:v>Psicoterapia</c:v>
                </c:pt>
                <c:pt idx="1">
                  <c:v>Filosofía</c:v>
                </c:pt>
                <c:pt idx="2">
                  <c:v>Teoría política</c:v>
                </c:pt>
                <c:pt idx="3">
                  <c:v>Cultura popular</c:v>
                </c:pt>
                <c:pt idx="4">
                  <c:v>Arte literatura y cine </c:v>
                </c:pt>
              </c:strCache>
            </c:strRef>
          </c:cat>
          <c:val>
            <c:numRef>
              <c:f>Hoja1!$B$2:$B$6</c:f>
              <c:numCache>
                <c:formatCode>General</c:formatCode>
                <c:ptCount val="5"/>
                <c:pt idx="0">
                  <c:v>3</c:v>
                </c:pt>
                <c:pt idx="1">
                  <c:v>3</c:v>
                </c:pt>
                <c:pt idx="2">
                  <c:v>3</c:v>
                </c:pt>
                <c:pt idx="3">
                  <c:v>3</c:v>
                </c:pt>
                <c:pt idx="4">
                  <c:v>3</c:v>
                </c:pt>
              </c:numCache>
            </c:numRef>
          </c:val>
        </c:ser>
        <c:ser>
          <c:idx val="1"/>
          <c:order val="1"/>
          <c:tx>
            <c:strRef>
              <c:f>Hoja1!$C$1</c:f>
              <c:strCache>
                <c:ptCount val="1"/>
                <c:pt idx="0">
                  <c:v>Serie 2</c:v>
                </c:pt>
              </c:strCache>
            </c:strRef>
          </c:tx>
          <c:cat>
            <c:strRef>
              <c:f>Hoja1!$A$2:$A$6</c:f>
              <c:strCache>
                <c:ptCount val="5"/>
                <c:pt idx="0">
                  <c:v>Psicoterapia</c:v>
                </c:pt>
                <c:pt idx="1">
                  <c:v>Filosofía</c:v>
                </c:pt>
                <c:pt idx="2">
                  <c:v>Teoría política</c:v>
                </c:pt>
                <c:pt idx="3">
                  <c:v>Cultura popular</c:v>
                </c:pt>
                <c:pt idx="4">
                  <c:v>Arte literatura y cine </c:v>
                </c:pt>
              </c:strCache>
            </c:strRef>
          </c:cat>
          <c:val>
            <c:numRef>
              <c:f>Hoja1!$C$2:$C$6</c:f>
              <c:numCache>
                <c:formatCode>General</c:formatCode>
                <c:ptCount val="5"/>
                <c:pt idx="0">
                  <c:v>5</c:v>
                </c:pt>
                <c:pt idx="1">
                  <c:v>5</c:v>
                </c:pt>
                <c:pt idx="2">
                  <c:v>5</c:v>
                </c:pt>
                <c:pt idx="3">
                  <c:v>5</c:v>
                </c:pt>
                <c:pt idx="4">
                  <c:v>5</c:v>
                </c:pt>
              </c:numCache>
            </c:numRef>
          </c:val>
        </c:ser>
        <c:ser>
          <c:idx val="2"/>
          <c:order val="2"/>
          <c:tx>
            <c:strRef>
              <c:f>Hoja1!$D$1</c:f>
              <c:strCache>
                <c:ptCount val="1"/>
                <c:pt idx="0">
                  <c:v>Serie 3</c:v>
                </c:pt>
              </c:strCache>
            </c:strRef>
          </c:tx>
          <c:cat>
            <c:strRef>
              <c:f>Hoja1!$A$2:$A$6</c:f>
              <c:strCache>
                <c:ptCount val="5"/>
                <c:pt idx="0">
                  <c:v>Psicoterapia</c:v>
                </c:pt>
                <c:pt idx="1">
                  <c:v>Filosofía</c:v>
                </c:pt>
                <c:pt idx="2">
                  <c:v>Teoría política</c:v>
                </c:pt>
                <c:pt idx="3">
                  <c:v>Cultura popular</c:v>
                </c:pt>
                <c:pt idx="4">
                  <c:v>Arte literatura y cine </c:v>
                </c:pt>
              </c:strCache>
            </c:strRef>
          </c:cat>
          <c:val>
            <c:numRef>
              <c:f>Hoja1!$D$2:$D$6</c:f>
              <c:numCache>
                <c:formatCode>General</c:formatCode>
                <c:ptCount val="5"/>
                <c:pt idx="0">
                  <c:v>2</c:v>
                </c:pt>
                <c:pt idx="1">
                  <c:v>2</c:v>
                </c:pt>
                <c:pt idx="2">
                  <c:v>2</c:v>
                </c:pt>
                <c:pt idx="3">
                  <c:v>2</c:v>
                </c:pt>
                <c:pt idx="4">
                  <c:v>2</c:v>
                </c:pt>
              </c:numCache>
            </c:numRef>
          </c:val>
        </c:ser>
        <c:dLbls/>
        <c:gapWidth val="0"/>
        <c:axId val="34732288"/>
        <c:axId val="121993088"/>
      </c:barChart>
      <c:catAx>
        <c:axId val="34732288"/>
        <c:scaling>
          <c:orientation val="minMax"/>
        </c:scaling>
        <c:axPos val="b"/>
        <c:majorTickMark val="none"/>
        <c:tickLblPos val="nextTo"/>
        <c:crossAx val="121993088"/>
        <c:crosses val="autoZero"/>
        <c:auto val="1"/>
        <c:lblAlgn val="ctr"/>
        <c:lblOffset val="100"/>
      </c:catAx>
      <c:valAx>
        <c:axId val="121993088"/>
        <c:scaling>
          <c:orientation val="minMax"/>
        </c:scaling>
        <c:axPos val="l"/>
        <c:numFmt formatCode="General" sourceLinked="1"/>
        <c:tickLblPos val="nextTo"/>
        <c:crossAx val="34732288"/>
        <c:crosses val="autoZero"/>
        <c:crossBetween val="between"/>
      </c:valAx>
    </c:plotArea>
    <c:plotVisOnly val="1"/>
  </c:chart>
  <c:txPr>
    <a:bodyPr/>
    <a:lstStyle/>
    <a:p>
      <a:pPr>
        <a:defRPr sz="1800"/>
      </a:pPr>
      <a:endParaRPr lang="es-E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B156A8-9353-4EF0-844F-595378325DB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ES"/>
        </a:p>
      </dgm:t>
    </dgm:pt>
    <dgm:pt modelId="{6CDE8EF9-41F5-4EF4-85CB-7A85BF05E409}">
      <dgm:prSet phldrT="[Texto]" phldr="1"/>
      <dgm:spPr/>
      <dgm:t>
        <a:bodyPr/>
        <a:lstStyle/>
        <a:p>
          <a:endParaRPr lang="es-ES" dirty="0"/>
        </a:p>
      </dgm:t>
    </dgm:pt>
    <dgm:pt modelId="{BFA52306-EB7B-4504-B385-400D2CF54EC7}" type="parTrans" cxnId="{A4F2D58B-1188-4085-A1D6-8007D0F7F0ED}">
      <dgm:prSet/>
      <dgm:spPr/>
      <dgm:t>
        <a:bodyPr/>
        <a:lstStyle/>
        <a:p>
          <a:endParaRPr lang="es-ES"/>
        </a:p>
      </dgm:t>
    </dgm:pt>
    <dgm:pt modelId="{5AB4B8E9-3D78-44E2-9404-1106A0834708}" type="sibTrans" cxnId="{A4F2D58B-1188-4085-A1D6-8007D0F7F0ED}">
      <dgm:prSet/>
      <dgm:spPr/>
      <dgm:t>
        <a:bodyPr/>
        <a:lstStyle/>
        <a:p>
          <a:endParaRPr lang="es-ES"/>
        </a:p>
      </dgm:t>
    </dgm:pt>
    <dgm:pt modelId="{89E03B8F-3EB6-4D97-8D97-C1E440C8FAA0}">
      <dgm:prSet phldrT="[Texto]" custT="1"/>
      <dgm:spPr/>
      <dgm:t>
        <a:bodyPr/>
        <a:lstStyle/>
        <a:p>
          <a:r>
            <a:rPr lang="es-ES" sz="1800" dirty="0" err="1" smtClean="0">
              <a:latin typeface="Calibri" pitchFamily="34" charset="0"/>
            </a:rPr>
            <a:t>Sigmund</a:t>
          </a:r>
          <a:r>
            <a:rPr lang="es-ES" sz="1800" dirty="0" smtClean="0">
              <a:latin typeface="Calibri" pitchFamily="34" charset="0"/>
            </a:rPr>
            <a:t> Freud nació el 6 de mayo de 1856 en </a:t>
          </a:r>
          <a:r>
            <a:rPr lang="es-ES" sz="1800" dirty="0" err="1" smtClean="0">
              <a:latin typeface="Calibri" pitchFamily="34" charset="0"/>
            </a:rPr>
            <a:t>Freiberg</a:t>
          </a:r>
          <a:r>
            <a:rPr lang="es-ES" sz="1800" dirty="0" smtClean="0">
              <a:latin typeface="Calibri" pitchFamily="34" charset="0"/>
            </a:rPr>
            <a:t>.</a:t>
          </a:r>
          <a:endParaRPr lang="es-ES" sz="1800" dirty="0"/>
        </a:p>
      </dgm:t>
    </dgm:pt>
    <dgm:pt modelId="{D1A70EF9-09D3-4903-AA06-D23656359BBA}" type="parTrans" cxnId="{C3A81158-B122-4698-8A03-CBFED109BC3E}">
      <dgm:prSet/>
      <dgm:spPr/>
      <dgm:t>
        <a:bodyPr/>
        <a:lstStyle/>
        <a:p>
          <a:endParaRPr lang="es-ES"/>
        </a:p>
      </dgm:t>
    </dgm:pt>
    <dgm:pt modelId="{CF576AF1-2313-40F8-8E17-D111C7AC0540}" type="sibTrans" cxnId="{C3A81158-B122-4698-8A03-CBFED109BC3E}">
      <dgm:prSet/>
      <dgm:spPr/>
      <dgm:t>
        <a:bodyPr/>
        <a:lstStyle/>
        <a:p>
          <a:endParaRPr lang="es-ES"/>
        </a:p>
      </dgm:t>
    </dgm:pt>
    <dgm:pt modelId="{39E47B65-ED48-4B66-846E-1399B9B0ED5E}">
      <dgm:prSet phldrT="[Texto]" phldr="1"/>
      <dgm:spPr/>
      <dgm:t>
        <a:bodyPr/>
        <a:lstStyle/>
        <a:p>
          <a:endParaRPr lang="es-ES"/>
        </a:p>
      </dgm:t>
    </dgm:pt>
    <dgm:pt modelId="{B5089E3D-5B0C-48E2-AA76-EBF308523E2C}" type="parTrans" cxnId="{9EFBC87C-EF17-4135-A4E1-EEDF63DA46D2}">
      <dgm:prSet/>
      <dgm:spPr/>
      <dgm:t>
        <a:bodyPr/>
        <a:lstStyle/>
        <a:p>
          <a:endParaRPr lang="es-ES"/>
        </a:p>
      </dgm:t>
    </dgm:pt>
    <dgm:pt modelId="{493555F8-5ABA-4096-88CC-7F6509C0F7E8}" type="sibTrans" cxnId="{9EFBC87C-EF17-4135-A4E1-EEDF63DA46D2}">
      <dgm:prSet/>
      <dgm:spPr/>
      <dgm:t>
        <a:bodyPr/>
        <a:lstStyle/>
        <a:p>
          <a:endParaRPr lang="es-ES"/>
        </a:p>
      </dgm:t>
    </dgm:pt>
    <dgm:pt modelId="{47FAE367-1617-4310-A5FE-59C8E948D2C4}">
      <dgm:prSet phldrT="[Texto]" custT="1"/>
      <dgm:spPr/>
      <dgm:t>
        <a:bodyPr/>
        <a:lstStyle/>
        <a:p>
          <a:r>
            <a:rPr lang="es-ES" sz="1400" dirty="0" smtClean="0"/>
            <a:t>Ingresó en la </a:t>
          </a:r>
          <a:r>
            <a:rPr lang="es-ES" sz="1400" b="1" dirty="0" smtClean="0"/>
            <a:t>Universidad de Viena</a:t>
          </a:r>
          <a:r>
            <a:rPr lang="es-ES" sz="1400" dirty="0" smtClean="0"/>
            <a:t> con 17 años.</a:t>
          </a:r>
          <a:endParaRPr lang="es-ES" sz="1400" dirty="0"/>
        </a:p>
      </dgm:t>
    </dgm:pt>
    <dgm:pt modelId="{D5C695B0-0C68-4B54-8BD8-C866A4AC6B03}" type="parTrans" cxnId="{1895DFAE-0C31-4FF4-A388-EB3EEF07EA47}">
      <dgm:prSet/>
      <dgm:spPr/>
      <dgm:t>
        <a:bodyPr/>
        <a:lstStyle/>
        <a:p>
          <a:endParaRPr lang="es-ES"/>
        </a:p>
      </dgm:t>
    </dgm:pt>
    <dgm:pt modelId="{3901D18F-4545-4247-9563-5825A5F5770C}" type="sibTrans" cxnId="{1895DFAE-0C31-4FF4-A388-EB3EEF07EA47}">
      <dgm:prSet/>
      <dgm:spPr/>
      <dgm:t>
        <a:bodyPr/>
        <a:lstStyle/>
        <a:p>
          <a:endParaRPr lang="es-ES"/>
        </a:p>
      </dgm:t>
    </dgm:pt>
    <dgm:pt modelId="{93703241-DCE5-4B05-8871-CE2F410D6DA4}">
      <dgm:prSet phldrT="[Texto]" phldr="1"/>
      <dgm:spPr/>
      <dgm:t>
        <a:bodyPr/>
        <a:lstStyle/>
        <a:p>
          <a:endParaRPr lang="es-ES" dirty="0"/>
        </a:p>
      </dgm:t>
    </dgm:pt>
    <dgm:pt modelId="{AF3A91A1-C438-4A7E-A79B-9C50451CC454}" type="parTrans" cxnId="{AF1DAD28-9E3D-44C0-B879-81573B63D190}">
      <dgm:prSet/>
      <dgm:spPr/>
      <dgm:t>
        <a:bodyPr/>
        <a:lstStyle/>
        <a:p>
          <a:endParaRPr lang="es-ES"/>
        </a:p>
      </dgm:t>
    </dgm:pt>
    <dgm:pt modelId="{5EA51800-ED2A-4F75-97C7-F88F52E636E6}" type="sibTrans" cxnId="{AF1DAD28-9E3D-44C0-B879-81573B63D190}">
      <dgm:prSet/>
      <dgm:spPr/>
      <dgm:t>
        <a:bodyPr/>
        <a:lstStyle/>
        <a:p>
          <a:endParaRPr lang="es-ES"/>
        </a:p>
      </dgm:t>
    </dgm:pt>
    <dgm:pt modelId="{12B3AE98-F014-4397-9DA1-D0195CE1FA5E}">
      <dgm:prSet phldrT="[Texto]" custT="1"/>
      <dgm:spPr/>
      <dgm:t>
        <a:bodyPr/>
        <a:lstStyle/>
        <a:p>
          <a:r>
            <a:rPr lang="es-ES" sz="1400" dirty="0" smtClean="0"/>
            <a:t>Se graduó como doctor en Medicina en 1881. </a:t>
          </a:r>
          <a:endParaRPr lang="es-ES" sz="1400" dirty="0"/>
        </a:p>
      </dgm:t>
    </dgm:pt>
    <dgm:pt modelId="{280F8337-5E74-4BB0-AF35-7CD2BFB0487A}" type="parTrans" cxnId="{C26CCFB3-9A4F-48C2-B552-8FAB5F60AA23}">
      <dgm:prSet/>
      <dgm:spPr/>
      <dgm:t>
        <a:bodyPr/>
        <a:lstStyle/>
        <a:p>
          <a:endParaRPr lang="es-ES"/>
        </a:p>
      </dgm:t>
    </dgm:pt>
    <dgm:pt modelId="{72F8ECF7-E94C-457A-A40C-77ABFA9A7FD4}" type="sibTrans" cxnId="{C26CCFB3-9A4F-48C2-B552-8FAB5F60AA23}">
      <dgm:prSet/>
      <dgm:spPr/>
      <dgm:t>
        <a:bodyPr/>
        <a:lstStyle/>
        <a:p>
          <a:endParaRPr lang="es-ES"/>
        </a:p>
      </dgm:t>
    </dgm:pt>
    <dgm:pt modelId="{478F040D-A321-48BD-AE6E-62E2CA851A07}">
      <dgm:prSet phldrT="[Texto]" custT="1"/>
      <dgm:spPr/>
      <dgm:t>
        <a:bodyPr/>
        <a:lstStyle/>
        <a:p>
          <a:r>
            <a:rPr lang="es-ES" sz="1400" dirty="0" smtClean="0"/>
            <a:t>En 1883 abandonó la </a:t>
          </a:r>
          <a:r>
            <a:rPr lang="es-ES" sz="1400" b="1" dirty="0" smtClean="0"/>
            <a:t>investigación teórica </a:t>
          </a:r>
          <a:r>
            <a:rPr lang="es-ES" sz="1400" dirty="0" smtClean="0"/>
            <a:t>pasando tres años dedicándose a la </a:t>
          </a:r>
          <a:r>
            <a:rPr lang="es-ES" sz="1400" b="1" dirty="0" smtClean="0"/>
            <a:t>psiquiatría</a:t>
          </a:r>
          <a:r>
            <a:rPr lang="es-ES" sz="1400" dirty="0" smtClean="0"/>
            <a:t>, la </a:t>
          </a:r>
          <a:r>
            <a:rPr lang="es-ES" sz="1400" b="1" dirty="0" smtClean="0"/>
            <a:t>dermatología</a:t>
          </a:r>
          <a:r>
            <a:rPr lang="es-ES" sz="1400" dirty="0" smtClean="0"/>
            <a:t> y los </a:t>
          </a:r>
          <a:r>
            <a:rPr lang="es-ES" sz="1400" b="1" dirty="0" smtClean="0"/>
            <a:t>trastornos nerviosos</a:t>
          </a:r>
          <a:r>
            <a:rPr lang="es-ES" sz="1400" dirty="0" smtClean="0"/>
            <a:t>.</a:t>
          </a:r>
          <a:endParaRPr lang="es-ES" sz="1400" dirty="0"/>
        </a:p>
      </dgm:t>
    </dgm:pt>
    <dgm:pt modelId="{22FF1FED-AF23-46F6-8471-090CEF38B43A}" type="parTrans" cxnId="{8BFC10BB-59AC-41B2-A20D-D50165616F55}">
      <dgm:prSet/>
      <dgm:spPr/>
      <dgm:t>
        <a:bodyPr/>
        <a:lstStyle/>
        <a:p>
          <a:endParaRPr lang="es-ES"/>
        </a:p>
      </dgm:t>
    </dgm:pt>
    <dgm:pt modelId="{189C3A4D-D2F4-40CB-B94B-C9F7862F97E2}" type="sibTrans" cxnId="{8BFC10BB-59AC-41B2-A20D-D50165616F55}">
      <dgm:prSet/>
      <dgm:spPr/>
      <dgm:t>
        <a:bodyPr/>
        <a:lstStyle/>
        <a:p>
          <a:endParaRPr lang="es-ES"/>
        </a:p>
      </dgm:t>
    </dgm:pt>
    <dgm:pt modelId="{C5AFFBC1-5EB0-4DDC-B006-A523D964C0F4}">
      <dgm:prSet phldrT="[Texto]" custT="1"/>
      <dgm:spPr/>
      <dgm:t>
        <a:bodyPr/>
        <a:lstStyle/>
        <a:p>
          <a:r>
            <a:rPr lang="es-ES" sz="1400" dirty="0" smtClean="0"/>
            <a:t>En el tercer curso, inicia investigaciones sobre el </a:t>
          </a:r>
          <a:r>
            <a:rPr lang="es-ES" sz="1400" b="1" dirty="0" smtClean="0"/>
            <a:t>sistema nervioso central</a:t>
          </a:r>
          <a:r>
            <a:rPr lang="es-ES" sz="1400" dirty="0" smtClean="0"/>
            <a:t> de los invertebrados.</a:t>
          </a:r>
          <a:endParaRPr lang="es-ES" sz="1400" dirty="0"/>
        </a:p>
      </dgm:t>
    </dgm:pt>
    <dgm:pt modelId="{7925897C-5302-43E7-B6D3-4A56FF0C6182}" type="sibTrans" cxnId="{F01D395A-D830-493B-80B4-E225E9FA8FAB}">
      <dgm:prSet/>
      <dgm:spPr/>
      <dgm:t>
        <a:bodyPr/>
        <a:lstStyle/>
        <a:p>
          <a:endParaRPr lang="es-ES"/>
        </a:p>
      </dgm:t>
    </dgm:pt>
    <dgm:pt modelId="{45AE45C4-110C-4965-B7AF-FC733E5CC94C}" type="parTrans" cxnId="{F01D395A-D830-493B-80B4-E225E9FA8FAB}">
      <dgm:prSet/>
      <dgm:spPr/>
      <dgm:t>
        <a:bodyPr/>
        <a:lstStyle/>
        <a:p>
          <a:endParaRPr lang="es-ES"/>
        </a:p>
      </dgm:t>
    </dgm:pt>
    <dgm:pt modelId="{D12CEB97-D0D1-43B5-8FB5-3562905DCD53}" type="pres">
      <dgm:prSet presAssocID="{7AB156A8-9353-4EF0-844F-595378325DB8}" presName="linearFlow" presStyleCnt="0">
        <dgm:presLayoutVars>
          <dgm:dir/>
          <dgm:animLvl val="lvl"/>
          <dgm:resizeHandles val="exact"/>
        </dgm:presLayoutVars>
      </dgm:prSet>
      <dgm:spPr/>
    </dgm:pt>
    <dgm:pt modelId="{CF4BBBA6-5DA5-4D0C-95A4-AAC12C0F4868}" type="pres">
      <dgm:prSet presAssocID="{6CDE8EF9-41F5-4EF4-85CB-7A85BF05E409}" presName="composite" presStyleCnt="0"/>
      <dgm:spPr/>
    </dgm:pt>
    <dgm:pt modelId="{C30EC677-50EB-46EB-9BFC-03C241108208}" type="pres">
      <dgm:prSet presAssocID="{6CDE8EF9-41F5-4EF4-85CB-7A85BF05E409}" presName="parentText" presStyleLbl="alignNode1" presStyleIdx="0" presStyleCnt="3">
        <dgm:presLayoutVars>
          <dgm:chMax val="1"/>
          <dgm:bulletEnabled val="1"/>
        </dgm:presLayoutVars>
      </dgm:prSet>
      <dgm:spPr/>
    </dgm:pt>
    <dgm:pt modelId="{264983A8-DEEE-41FB-BC4F-1A9B8CD6C02C}" type="pres">
      <dgm:prSet presAssocID="{6CDE8EF9-41F5-4EF4-85CB-7A85BF05E409}" presName="descendantText" presStyleLbl="alignAcc1" presStyleIdx="0" presStyleCnt="3">
        <dgm:presLayoutVars>
          <dgm:bulletEnabled val="1"/>
        </dgm:presLayoutVars>
      </dgm:prSet>
      <dgm:spPr/>
      <dgm:t>
        <a:bodyPr/>
        <a:lstStyle/>
        <a:p>
          <a:endParaRPr lang="es-ES"/>
        </a:p>
      </dgm:t>
    </dgm:pt>
    <dgm:pt modelId="{75C1FD30-CD02-4C2D-9D37-8F5B0F780EF6}" type="pres">
      <dgm:prSet presAssocID="{5AB4B8E9-3D78-44E2-9404-1106A0834708}" presName="sp" presStyleCnt="0"/>
      <dgm:spPr/>
    </dgm:pt>
    <dgm:pt modelId="{31CC9387-80A8-406C-8182-77D9D2C3307E}" type="pres">
      <dgm:prSet presAssocID="{39E47B65-ED48-4B66-846E-1399B9B0ED5E}" presName="composite" presStyleCnt="0"/>
      <dgm:spPr/>
    </dgm:pt>
    <dgm:pt modelId="{FA51D4D0-4D5C-44E5-89B2-47299BD83117}" type="pres">
      <dgm:prSet presAssocID="{39E47B65-ED48-4B66-846E-1399B9B0ED5E}" presName="parentText" presStyleLbl="alignNode1" presStyleIdx="1" presStyleCnt="3">
        <dgm:presLayoutVars>
          <dgm:chMax val="1"/>
          <dgm:bulletEnabled val="1"/>
        </dgm:presLayoutVars>
      </dgm:prSet>
      <dgm:spPr/>
    </dgm:pt>
    <dgm:pt modelId="{735EBE2E-7BD4-43D7-95B6-AEC22ED03947}" type="pres">
      <dgm:prSet presAssocID="{39E47B65-ED48-4B66-846E-1399B9B0ED5E}" presName="descendantText" presStyleLbl="alignAcc1" presStyleIdx="1" presStyleCnt="3">
        <dgm:presLayoutVars>
          <dgm:bulletEnabled val="1"/>
        </dgm:presLayoutVars>
      </dgm:prSet>
      <dgm:spPr/>
      <dgm:t>
        <a:bodyPr/>
        <a:lstStyle/>
        <a:p>
          <a:endParaRPr lang="es-ES"/>
        </a:p>
      </dgm:t>
    </dgm:pt>
    <dgm:pt modelId="{7D7F6389-7347-47FC-B87B-67758E62769C}" type="pres">
      <dgm:prSet presAssocID="{493555F8-5ABA-4096-88CC-7F6509C0F7E8}" presName="sp" presStyleCnt="0"/>
      <dgm:spPr/>
    </dgm:pt>
    <dgm:pt modelId="{0243A873-F3E6-4B5E-AFFF-E9F094B4EB6A}" type="pres">
      <dgm:prSet presAssocID="{93703241-DCE5-4B05-8871-CE2F410D6DA4}" presName="composite" presStyleCnt="0"/>
      <dgm:spPr/>
    </dgm:pt>
    <dgm:pt modelId="{7E86E5DF-ED4F-45AB-8B19-5B67A7D4ED01}" type="pres">
      <dgm:prSet presAssocID="{93703241-DCE5-4B05-8871-CE2F410D6DA4}" presName="parentText" presStyleLbl="alignNode1" presStyleIdx="2" presStyleCnt="3">
        <dgm:presLayoutVars>
          <dgm:chMax val="1"/>
          <dgm:bulletEnabled val="1"/>
        </dgm:presLayoutVars>
      </dgm:prSet>
      <dgm:spPr/>
    </dgm:pt>
    <dgm:pt modelId="{F1D9C899-288C-4022-BA32-AC92B4BCFDFA}" type="pres">
      <dgm:prSet presAssocID="{93703241-DCE5-4B05-8871-CE2F410D6DA4}" presName="descendantText" presStyleLbl="alignAcc1" presStyleIdx="2" presStyleCnt="3">
        <dgm:presLayoutVars>
          <dgm:bulletEnabled val="1"/>
        </dgm:presLayoutVars>
      </dgm:prSet>
      <dgm:spPr/>
      <dgm:t>
        <a:bodyPr/>
        <a:lstStyle/>
        <a:p>
          <a:endParaRPr lang="es-ES"/>
        </a:p>
      </dgm:t>
    </dgm:pt>
  </dgm:ptLst>
  <dgm:cxnLst>
    <dgm:cxn modelId="{98F21CBE-DB5F-49A7-A7AC-F00E96B4E61B}" type="presOf" srcId="{47FAE367-1617-4310-A5FE-59C8E948D2C4}" destId="{735EBE2E-7BD4-43D7-95B6-AEC22ED03947}" srcOrd="0" destOrd="0" presId="urn:microsoft.com/office/officeart/2005/8/layout/chevron2"/>
    <dgm:cxn modelId="{C3A81158-B122-4698-8A03-CBFED109BC3E}" srcId="{6CDE8EF9-41F5-4EF4-85CB-7A85BF05E409}" destId="{89E03B8F-3EB6-4D97-8D97-C1E440C8FAA0}" srcOrd="0" destOrd="0" parTransId="{D1A70EF9-09D3-4903-AA06-D23656359BBA}" sibTransId="{CF576AF1-2313-40F8-8E17-D111C7AC0540}"/>
    <dgm:cxn modelId="{16D52A74-7162-41B0-BC89-2F78213DE174}" type="presOf" srcId="{7AB156A8-9353-4EF0-844F-595378325DB8}" destId="{D12CEB97-D0D1-43B5-8FB5-3562905DCD53}" srcOrd="0" destOrd="0" presId="urn:microsoft.com/office/officeart/2005/8/layout/chevron2"/>
    <dgm:cxn modelId="{AF1DAD28-9E3D-44C0-B879-81573B63D190}" srcId="{7AB156A8-9353-4EF0-844F-595378325DB8}" destId="{93703241-DCE5-4B05-8871-CE2F410D6DA4}" srcOrd="2" destOrd="0" parTransId="{AF3A91A1-C438-4A7E-A79B-9C50451CC454}" sibTransId="{5EA51800-ED2A-4F75-97C7-F88F52E636E6}"/>
    <dgm:cxn modelId="{DD806D82-023D-4177-A24B-167F1B43F42C}" type="presOf" srcId="{6CDE8EF9-41F5-4EF4-85CB-7A85BF05E409}" destId="{C30EC677-50EB-46EB-9BFC-03C241108208}" srcOrd="0" destOrd="0" presId="urn:microsoft.com/office/officeart/2005/8/layout/chevron2"/>
    <dgm:cxn modelId="{8BFC10BB-59AC-41B2-A20D-D50165616F55}" srcId="{93703241-DCE5-4B05-8871-CE2F410D6DA4}" destId="{478F040D-A321-48BD-AE6E-62E2CA851A07}" srcOrd="1" destOrd="0" parTransId="{22FF1FED-AF23-46F6-8471-090CEF38B43A}" sibTransId="{189C3A4D-D2F4-40CB-B94B-C9F7862F97E2}"/>
    <dgm:cxn modelId="{2525F124-F5DB-44B5-9A49-6148EE328E3B}" type="presOf" srcId="{12B3AE98-F014-4397-9DA1-D0195CE1FA5E}" destId="{F1D9C899-288C-4022-BA32-AC92B4BCFDFA}" srcOrd="0" destOrd="0" presId="urn:microsoft.com/office/officeart/2005/8/layout/chevron2"/>
    <dgm:cxn modelId="{1895DFAE-0C31-4FF4-A388-EB3EEF07EA47}" srcId="{39E47B65-ED48-4B66-846E-1399B9B0ED5E}" destId="{47FAE367-1617-4310-A5FE-59C8E948D2C4}" srcOrd="0" destOrd="0" parTransId="{D5C695B0-0C68-4B54-8BD8-C866A4AC6B03}" sibTransId="{3901D18F-4545-4247-9563-5825A5F5770C}"/>
    <dgm:cxn modelId="{1B2F32F8-C4E0-4A91-9A35-28FD78A3E1A1}" type="presOf" srcId="{93703241-DCE5-4B05-8871-CE2F410D6DA4}" destId="{7E86E5DF-ED4F-45AB-8B19-5B67A7D4ED01}" srcOrd="0" destOrd="0" presId="urn:microsoft.com/office/officeart/2005/8/layout/chevron2"/>
    <dgm:cxn modelId="{1817DD2E-6DC9-42C6-B962-D9CF52C1ACF8}" type="presOf" srcId="{39E47B65-ED48-4B66-846E-1399B9B0ED5E}" destId="{FA51D4D0-4D5C-44E5-89B2-47299BD83117}" srcOrd="0" destOrd="0" presId="urn:microsoft.com/office/officeart/2005/8/layout/chevron2"/>
    <dgm:cxn modelId="{F01D395A-D830-493B-80B4-E225E9FA8FAB}" srcId="{39E47B65-ED48-4B66-846E-1399B9B0ED5E}" destId="{C5AFFBC1-5EB0-4DDC-B006-A523D964C0F4}" srcOrd="1" destOrd="0" parTransId="{45AE45C4-110C-4965-B7AF-FC733E5CC94C}" sibTransId="{7925897C-5302-43E7-B6D3-4A56FF0C6182}"/>
    <dgm:cxn modelId="{226606F5-6B27-4C73-8F68-0493819354E5}" type="presOf" srcId="{89E03B8F-3EB6-4D97-8D97-C1E440C8FAA0}" destId="{264983A8-DEEE-41FB-BC4F-1A9B8CD6C02C}" srcOrd="0" destOrd="0" presId="urn:microsoft.com/office/officeart/2005/8/layout/chevron2"/>
    <dgm:cxn modelId="{A4F2D58B-1188-4085-A1D6-8007D0F7F0ED}" srcId="{7AB156A8-9353-4EF0-844F-595378325DB8}" destId="{6CDE8EF9-41F5-4EF4-85CB-7A85BF05E409}" srcOrd="0" destOrd="0" parTransId="{BFA52306-EB7B-4504-B385-400D2CF54EC7}" sibTransId="{5AB4B8E9-3D78-44E2-9404-1106A0834708}"/>
    <dgm:cxn modelId="{9EFBC87C-EF17-4135-A4E1-EEDF63DA46D2}" srcId="{7AB156A8-9353-4EF0-844F-595378325DB8}" destId="{39E47B65-ED48-4B66-846E-1399B9B0ED5E}" srcOrd="1" destOrd="0" parTransId="{B5089E3D-5B0C-48E2-AA76-EBF308523E2C}" sibTransId="{493555F8-5ABA-4096-88CC-7F6509C0F7E8}"/>
    <dgm:cxn modelId="{8BB66E22-D81F-41C1-AA62-125438D3C994}" type="presOf" srcId="{C5AFFBC1-5EB0-4DDC-B006-A523D964C0F4}" destId="{735EBE2E-7BD4-43D7-95B6-AEC22ED03947}" srcOrd="0" destOrd="1" presId="urn:microsoft.com/office/officeart/2005/8/layout/chevron2"/>
    <dgm:cxn modelId="{BD84F13A-EFFC-4A3C-810F-1A7ADE521932}" type="presOf" srcId="{478F040D-A321-48BD-AE6E-62E2CA851A07}" destId="{F1D9C899-288C-4022-BA32-AC92B4BCFDFA}" srcOrd="0" destOrd="1" presId="urn:microsoft.com/office/officeart/2005/8/layout/chevron2"/>
    <dgm:cxn modelId="{C26CCFB3-9A4F-48C2-B552-8FAB5F60AA23}" srcId="{93703241-DCE5-4B05-8871-CE2F410D6DA4}" destId="{12B3AE98-F014-4397-9DA1-D0195CE1FA5E}" srcOrd="0" destOrd="0" parTransId="{280F8337-5E74-4BB0-AF35-7CD2BFB0487A}" sibTransId="{72F8ECF7-E94C-457A-A40C-77ABFA9A7FD4}"/>
    <dgm:cxn modelId="{25AF291E-1A7C-477F-9872-492CF6B6D23D}" type="presParOf" srcId="{D12CEB97-D0D1-43B5-8FB5-3562905DCD53}" destId="{CF4BBBA6-5DA5-4D0C-95A4-AAC12C0F4868}" srcOrd="0" destOrd="0" presId="urn:microsoft.com/office/officeart/2005/8/layout/chevron2"/>
    <dgm:cxn modelId="{1077DF82-5984-45F2-947E-A467B0961FCB}" type="presParOf" srcId="{CF4BBBA6-5DA5-4D0C-95A4-AAC12C0F4868}" destId="{C30EC677-50EB-46EB-9BFC-03C241108208}" srcOrd="0" destOrd="0" presId="urn:microsoft.com/office/officeart/2005/8/layout/chevron2"/>
    <dgm:cxn modelId="{A2DEE42E-40CE-40A5-8359-8C624F7B78D9}" type="presParOf" srcId="{CF4BBBA6-5DA5-4D0C-95A4-AAC12C0F4868}" destId="{264983A8-DEEE-41FB-BC4F-1A9B8CD6C02C}" srcOrd="1" destOrd="0" presId="urn:microsoft.com/office/officeart/2005/8/layout/chevron2"/>
    <dgm:cxn modelId="{8D5601E9-630B-49DB-88BF-C50D60B0F278}" type="presParOf" srcId="{D12CEB97-D0D1-43B5-8FB5-3562905DCD53}" destId="{75C1FD30-CD02-4C2D-9D37-8F5B0F780EF6}" srcOrd="1" destOrd="0" presId="urn:microsoft.com/office/officeart/2005/8/layout/chevron2"/>
    <dgm:cxn modelId="{224D7FD1-C97D-4763-B986-F3D5CBBF3E88}" type="presParOf" srcId="{D12CEB97-D0D1-43B5-8FB5-3562905DCD53}" destId="{31CC9387-80A8-406C-8182-77D9D2C3307E}" srcOrd="2" destOrd="0" presId="urn:microsoft.com/office/officeart/2005/8/layout/chevron2"/>
    <dgm:cxn modelId="{E1548E66-FBA9-4A53-9840-575FFD7812CD}" type="presParOf" srcId="{31CC9387-80A8-406C-8182-77D9D2C3307E}" destId="{FA51D4D0-4D5C-44E5-89B2-47299BD83117}" srcOrd="0" destOrd="0" presId="urn:microsoft.com/office/officeart/2005/8/layout/chevron2"/>
    <dgm:cxn modelId="{EB823845-EBC6-42E6-AD33-CAEECEE71430}" type="presParOf" srcId="{31CC9387-80A8-406C-8182-77D9D2C3307E}" destId="{735EBE2E-7BD4-43D7-95B6-AEC22ED03947}" srcOrd="1" destOrd="0" presId="urn:microsoft.com/office/officeart/2005/8/layout/chevron2"/>
    <dgm:cxn modelId="{4240F534-2534-4C4B-AF3D-7BD981331203}" type="presParOf" srcId="{D12CEB97-D0D1-43B5-8FB5-3562905DCD53}" destId="{7D7F6389-7347-47FC-B87B-67758E62769C}" srcOrd="3" destOrd="0" presId="urn:microsoft.com/office/officeart/2005/8/layout/chevron2"/>
    <dgm:cxn modelId="{62681CDB-894A-4388-BA60-29B8EC56859F}" type="presParOf" srcId="{D12CEB97-D0D1-43B5-8FB5-3562905DCD53}" destId="{0243A873-F3E6-4B5E-AFFF-E9F094B4EB6A}" srcOrd="4" destOrd="0" presId="urn:microsoft.com/office/officeart/2005/8/layout/chevron2"/>
    <dgm:cxn modelId="{C7EEF315-3EA9-4F45-95FB-9E36A38D0605}" type="presParOf" srcId="{0243A873-F3E6-4B5E-AFFF-E9F094B4EB6A}" destId="{7E86E5DF-ED4F-45AB-8B19-5B67A7D4ED01}" srcOrd="0" destOrd="0" presId="urn:microsoft.com/office/officeart/2005/8/layout/chevron2"/>
    <dgm:cxn modelId="{D2BFCA89-3D59-4641-87B6-810656D801CC}" type="presParOf" srcId="{0243A873-F3E6-4B5E-AFFF-E9F094B4EB6A}" destId="{F1D9C899-288C-4022-BA32-AC92B4BCFDFA}" srcOrd="1" destOrd="0" presId="urn:microsoft.com/office/officeart/2005/8/layout/chevron2"/>
  </dgm:cxnLst>
  <dgm:bg/>
  <dgm:whole/>
</dgm:dataModel>
</file>

<file path=ppt/diagrams/data2.xml><?xml version="1.0" encoding="utf-8"?>
<dgm:dataModel xmlns:dgm="http://schemas.openxmlformats.org/drawingml/2006/diagram" xmlns:a="http://schemas.openxmlformats.org/drawingml/2006/main">
  <dgm:ptLst>
    <dgm:pt modelId="{0D60F87E-29F6-402F-9A35-C97E22270AE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ES"/>
        </a:p>
      </dgm:t>
    </dgm:pt>
    <dgm:pt modelId="{1EF917FB-50F7-4F41-8F7F-88DEEB125CC6}">
      <dgm:prSet phldrT="[Texto]" phldr="1"/>
      <dgm:spPr/>
      <dgm:t>
        <a:bodyPr/>
        <a:lstStyle/>
        <a:p>
          <a:endParaRPr lang="es-ES" dirty="0"/>
        </a:p>
      </dgm:t>
    </dgm:pt>
    <dgm:pt modelId="{74D70D50-01E3-4118-884F-E01B48C2EB6D}" type="parTrans" cxnId="{C5EF1507-BC89-43FE-BA42-40B8131FD55F}">
      <dgm:prSet/>
      <dgm:spPr/>
      <dgm:t>
        <a:bodyPr/>
        <a:lstStyle/>
        <a:p>
          <a:endParaRPr lang="es-ES"/>
        </a:p>
      </dgm:t>
    </dgm:pt>
    <dgm:pt modelId="{88EAB81B-D900-4E23-BC3A-287000AAAB2E}" type="sibTrans" cxnId="{C5EF1507-BC89-43FE-BA42-40B8131FD55F}">
      <dgm:prSet/>
      <dgm:spPr/>
      <dgm:t>
        <a:bodyPr/>
        <a:lstStyle/>
        <a:p>
          <a:endParaRPr lang="es-ES"/>
        </a:p>
      </dgm:t>
    </dgm:pt>
    <dgm:pt modelId="{5AF46E79-046A-4E66-9A00-6D46D1C5A196}">
      <dgm:prSet phldrT="[Texto]" custT="1"/>
      <dgm:spPr/>
      <dgm:t>
        <a:bodyPr/>
        <a:lstStyle/>
        <a:p>
          <a:r>
            <a:rPr lang="es-ES" sz="1800" dirty="0" smtClean="0"/>
            <a:t>En el año 1885, fue </a:t>
          </a:r>
          <a:r>
            <a:rPr lang="es-ES" sz="1800" b="1" dirty="0" smtClean="0"/>
            <a:t>profesor</a:t>
          </a:r>
          <a:r>
            <a:rPr lang="es-ES" sz="1800" dirty="0" smtClean="0"/>
            <a:t> adjunto de </a:t>
          </a:r>
          <a:r>
            <a:rPr lang="es-ES" sz="1800" b="1" dirty="0" smtClean="0"/>
            <a:t>Neuropatología</a:t>
          </a:r>
          <a:r>
            <a:rPr lang="es-ES" sz="1800" dirty="0" smtClean="0"/>
            <a:t> en la Universidad de Viena.</a:t>
          </a:r>
          <a:endParaRPr lang="es-ES" sz="1800" dirty="0"/>
        </a:p>
      </dgm:t>
    </dgm:pt>
    <dgm:pt modelId="{B105DEE5-5BAD-42CB-B21E-D820A8CE1549}" type="parTrans" cxnId="{A4C7E596-BFEC-4A56-9D4A-A8E6FFA3BAD1}">
      <dgm:prSet/>
      <dgm:spPr/>
      <dgm:t>
        <a:bodyPr/>
        <a:lstStyle/>
        <a:p>
          <a:endParaRPr lang="es-ES"/>
        </a:p>
      </dgm:t>
    </dgm:pt>
    <dgm:pt modelId="{75F41EA8-9DFF-427C-8CDC-48554DA4F284}" type="sibTrans" cxnId="{A4C7E596-BFEC-4A56-9D4A-A8E6FFA3BAD1}">
      <dgm:prSet/>
      <dgm:spPr/>
      <dgm:t>
        <a:bodyPr/>
        <a:lstStyle/>
        <a:p>
          <a:endParaRPr lang="es-ES"/>
        </a:p>
      </dgm:t>
    </dgm:pt>
    <dgm:pt modelId="{2C84B913-6B67-47E6-8938-7FCAACF7F976}">
      <dgm:prSet phldrT="[Texto]" phldr="1"/>
      <dgm:spPr/>
      <dgm:t>
        <a:bodyPr/>
        <a:lstStyle/>
        <a:p>
          <a:endParaRPr lang="es-ES" dirty="0"/>
        </a:p>
      </dgm:t>
    </dgm:pt>
    <dgm:pt modelId="{CE84D450-6722-4A25-B66B-80500BCB0359}" type="parTrans" cxnId="{AFD40114-3BB2-4E2B-AC68-CCD4647570A8}">
      <dgm:prSet/>
      <dgm:spPr/>
      <dgm:t>
        <a:bodyPr/>
        <a:lstStyle/>
        <a:p>
          <a:endParaRPr lang="es-ES"/>
        </a:p>
      </dgm:t>
    </dgm:pt>
    <dgm:pt modelId="{021916FE-ABF3-4F1A-8C37-A3D6962073DE}" type="sibTrans" cxnId="{AFD40114-3BB2-4E2B-AC68-CCD4647570A8}">
      <dgm:prSet/>
      <dgm:spPr/>
      <dgm:t>
        <a:bodyPr/>
        <a:lstStyle/>
        <a:p>
          <a:endParaRPr lang="es-ES"/>
        </a:p>
      </dgm:t>
    </dgm:pt>
    <dgm:pt modelId="{92F8B49D-532F-421B-BE67-A98F800F5894}">
      <dgm:prSet phldrT="[Texto]" custT="1"/>
      <dgm:spPr/>
      <dgm:t>
        <a:bodyPr/>
        <a:lstStyle/>
        <a:p>
          <a:r>
            <a:rPr lang="es-ES" sz="1400" dirty="0" smtClean="0"/>
            <a:t>Su trabajo inicial sobre psicopatología fue </a:t>
          </a:r>
          <a:r>
            <a:rPr lang="es-ES" sz="1400" b="1" dirty="0" smtClean="0"/>
            <a:t>Sobre la afasia</a:t>
          </a:r>
          <a:r>
            <a:rPr lang="es-ES" sz="1400" dirty="0" smtClean="0"/>
            <a:t> (1891).</a:t>
          </a:r>
          <a:endParaRPr lang="es-ES" sz="1400" dirty="0"/>
        </a:p>
      </dgm:t>
    </dgm:pt>
    <dgm:pt modelId="{67FA81EC-79A3-421C-B6D8-8C20B9055DA8}" type="parTrans" cxnId="{7BD4687E-1F19-4A89-A78B-D7EDF858747F}">
      <dgm:prSet/>
      <dgm:spPr/>
      <dgm:t>
        <a:bodyPr/>
        <a:lstStyle/>
        <a:p>
          <a:endParaRPr lang="es-ES"/>
        </a:p>
      </dgm:t>
    </dgm:pt>
    <dgm:pt modelId="{1AE49796-183A-473E-8EAD-D7A6168B8068}" type="sibTrans" cxnId="{7BD4687E-1F19-4A89-A78B-D7EDF858747F}">
      <dgm:prSet/>
      <dgm:spPr/>
      <dgm:t>
        <a:bodyPr/>
        <a:lstStyle/>
        <a:p>
          <a:endParaRPr lang="es-ES"/>
        </a:p>
      </dgm:t>
    </dgm:pt>
    <dgm:pt modelId="{9462826E-C301-4FA0-A703-6E0800DF3E5F}">
      <dgm:prSet phldrT="[Texto]" custT="1"/>
      <dgm:spPr/>
      <dgm:t>
        <a:bodyPr/>
        <a:lstStyle/>
        <a:p>
          <a:r>
            <a:rPr lang="es-ES" sz="1400" dirty="0" smtClean="0"/>
            <a:t>Sus siguientes trabajos se inscriben en lo que él mismo había bautizado como </a:t>
          </a:r>
          <a:r>
            <a:rPr lang="es-ES" sz="1400" b="1" dirty="0" smtClean="0"/>
            <a:t>psicoanálisis</a:t>
          </a:r>
          <a:r>
            <a:rPr lang="es-ES" sz="1400" dirty="0" smtClean="0"/>
            <a:t> en 1896.</a:t>
          </a:r>
          <a:endParaRPr lang="es-ES" sz="1400" dirty="0"/>
        </a:p>
      </dgm:t>
    </dgm:pt>
    <dgm:pt modelId="{B85EC4EC-493A-4F50-B3FE-CD4485F799E6}" type="parTrans" cxnId="{6E5C7993-13A0-49A7-B9EB-9E4A45BB3E1F}">
      <dgm:prSet/>
      <dgm:spPr/>
      <dgm:t>
        <a:bodyPr/>
        <a:lstStyle/>
        <a:p>
          <a:endParaRPr lang="es-ES"/>
        </a:p>
      </dgm:t>
    </dgm:pt>
    <dgm:pt modelId="{D342645A-3609-4610-AB30-4955F2D9B503}" type="sibTrans" cxnId="{6E5C7993-13A0-49A7-B9EB-9E4A45BB3E1F}">
      <dgm:prSet/>
      <dgm:spPr/>
      <dgm:t>
        <a:bodyPr/>
        <a:lstStyle/>
        <a:p>
          <a:endParaRPr lang="es-ES"/>
        </a:p>
      </dgm:t>
    </dgm:pt>
    <dgm:pt modelId="{B634C11B-C2BA-42F4-B776-4FB8CF7F31DA}">
      <dgm:prSet phldrT="[Texto]" phldr="1"/>
      <dgm:spPr/>
      <dgm:t>
        <a:bodyPr/>
        <a:lstStyle/>
        <a:p>
          <a:endParaRPr lang="es-ES" dirty="0"/>
        </a:p>
      </dgm:t>
    </dgm:pt>
    <dgm:pt modelId="{A4367D4C-7469-45AC-83CE-2FACA0029A61}" type="parTrans" cxnId="{B498DDB7-B4B7-452E-9B84-452E58E2A9D0}">
      <dgm:prSet/>
      <dgm:spPr/>
      <dgm:t>
        <a:bodyPr/>
        <a:lstStyle/>
        <a:p>
          <a:endParaRPr lang="es-ES"/>
        </a:p>
      </dgm:t>
    </dgm:pt>
    <dgm:pt modelId="{FE81B76F-290B-448F-AC41-E200A12F99FE}" type="sibTrans" cxnId="{B498DDB7-B4B7-452E-9B84-452E58E2A9D0}">
      <dgm:prSet/>
      <dgm:spPr/>
      <dgm:t>
        <a:bodyPr/>
        <a:lstStyle/>
        <a:p>
          <a:endParaRPr lang="es-ES"/>
        </a:p>
      </dgm:t>
    </dgm:pt>
    <dgm:pt modelId="{9F8BE04C-5675-4F73-A1FE-8A186A387B44}">
      <dgm:prSet phldrT="[Texto]"/>
      <dgm:spPr/>
      <dgm:t>
        <a:bodyPr/>
        <a:lstStyle/>
        <a:p>
          <a:r>
            <a:rPr lang="es-ES" dirty="0" smtClean="0"/>
            <a:t>En 1902 fue nombrado </a:t>
          </a:r>
          <a:r>
            <a:rPr lang="es-ES" b="1" dirty="0" smtClean="0"/>
            <a:t>profesor titular de la Universidad de Viena.</a:t>
          </a:r>
          <a:endParaRPr lang="es-ES" dirty="0"/>
        </a:p>
      </dgm:t>
    </dgm:pt>
    <dgm:pt modelId="{2A613C19-937F-4C6E-974B-4142C4249FB9}" type="parTrans" cxnId="{B4AB8967-00A4-4792-A426-BD8F2BE155B4}">
      <dgm:prSet/>
      <dgm:spPr/>
      <dgm:t>
        <a:bodyPr/>
        <a:lstStyle/>
        <a:p>
          <a:endParaRPr lang="es-ES"/>
        </a:p>
      </dgm:t>
    </dgm:pt>
    <dgm:pt modelId="{70EF6B85-D6FD-4796-B154-E6743D81C8A9}" type="sibTrans" cxnId="{B4AB8967-00A4-4792-A426-BD8F2BE155B4}">
      <dgm:prSet/>
      <dgm:spPr/>
      <dgm:t>
        <a:bodyPr/>
        <a:lstStyle/>
        <a:p>
          <a:endParaRPr lang="es-ES"/>
        </a:p>
      </dgm:t>
    </dgm:pt>
    <dgm:pt modelId="{D7DE14DD-F38B-4E00-B8B0-ECD5991FF5D6}">
      <dgm:prSet custT="1"/>
      <dgm:spPr/>
      <dgm:t>
        <a:bodyPr/>
        <a:lstStyle/>
        <a:p>
          <a:r>
            <a:rPr lang="es-ES" sz="1400" dirty="0" smtClean="0"/>
            <a:t>Su último trabajo sobre neurología, fue un artículo, '</a:t>
          </a:r>
          <a:r>
            <a:rPr lang="es-ES" sz="1400" b="1" dirty="0" smtClean="0"/>
            <a:t>Parálisis cerebrales infantiles</a:t>
          </a:r>
          <a:r>
            <a:rPr lang="es-ES" sz="1400" dirty="0" smtClean="0"/>
            <a:t>‘.</a:t>
          </a:r>
          <a:endParaRPr lang="es-ES" sz="1400" dirty="0" smtClean="0"/>
        </a:p>
      </dgm:t>
    </dgm:pt>
    <dgm:pt modelId="{20EA4167-62B5-418B-A4FD-A3E838329FC5}" type="parTrans" cxnId="{A8057068-3B46-4E47-8906-64D3CDA2E3C0}">
      <dgm:prSet/>
      <dgm:spPr/>
      <dgm:t>
        <a:bodyPr/>
        <a:lstStyle/>
        <a:p>
          <a:endParaRPr lang="es-ES"/>
        </a:p>
      </dgm:t>
    </dgm:pt>
    <dgm:pt modelId="{FFFB1EC3-2F48-4079-A8F2-E9076F4BC3BA}" type="sibTrans" cxnId="{A8057068-3B46-4E47-8906-64D3CDA2E3C0}">
      <dgm:prSet/>
      <dgm:spPr/>
      <dgm:t>
        <a:bodyPr/>
        <a:lstStyle/>
        <a:p>
          <a:endParaRPr lang="es-ES"/>
        </a:p>
      </dgm:t>
    </dgm:pt>
    <dgm:pt modelId="{B57CBBDD-E22D-42F8-8D5E-234854E8A169}">
      <dgm:prSet/>
      <dgm:spPr/>
      <dgm:t>
        <a:bodyPr/>
        <a:lstStyle/>
        <a:p>
          <a:r>
            <a:rPr lang="es-ES" dirty="0" smtClean="0"/>
            <a:t>En 1910 se crea una organización de ámbito mundial denominada </a:t>
          </a:r>
          <a:r>
            <a:rPr lang="es-ES" b="1" dirty="0" smtClean="0"/>
            <a:t>Asociación Psicoanalítica Internacional</a:t>
          </a:r>
          <a:r>
            <a:rPr lang="es-ES" dirty="0" smtClean="0"/>
            <a:t>.</a:t>
          </a:r>
          <a:endParaRPr lang="es-ES" dirty="0" smtClean="0"/>
        </a:p>
      </dgm:t>
    </dgm:pt>
    <dgm:pt modelId="{851050AB-8185-46C9-B17E-44DCBF2A982E}" type="parTrans" cxnId="{770AD74A-FE50-4DDC-907D-167FB5E17647}">
      <dgm:prSet/>
      <dgm:spPr/>
      <dgm:t>
        <a:bodyPr/>
        <a:lstStyle/>
        <a:p>
          <a:endParaRPr lang="es-ES"/>
        </a:p>
      </dgm:t>
    </dgm:pt>
    <dgm:pt modelId="{6835E3F5-340C-48D0-87F9-928DE2AD87ED}" type="sibTrans" cxnId="{770AD74A-FE50-4DDC-907D-167FB5E17647}">
      <dgm:prSet/>
      <dgm:spPr/>
      <dgm:t>
        <a:bodyPr/>
        <a:lstStyle/>
        <a:p>
          <a:endParaRPr lang="es-ES"/>
        </a:p>
      </dgm:t>
    </dgm:pt>
    <dgm:pt modelId="{1A92E9A4-0001-41EA-8A68-26858FF8E765}" type="pres">
      <dgm:prSet presAssocID="{0D60F87E-29F6-402F-9A35-C97E22270AE1}" presName="linearFlow" presStyleCnt="0">
        <dgm:presLayoutVars>
          <dgm:dir/>
          <dgm:animLvl val="lvl"/>
          <dgm:resizeHandles val="exact"/>
        </dgm:presLayoutVars>
      </dgm:prSet>
      <dgm:spPr/>
    </dgm:pt>
    <dgm:pt modelId="{16854DE9-1A93-467A-8FB3-86961118A7B2}" type="pres">
      <dgm:prSet presAssocID="{1EF917FB-50F7-4F41-8F7F-88DEEB125CC6}" presName="composite" presStyleCnt="0"/>
      <dgm:spPr/>
    </dgm:pt>
    <dgm:pt modelId="{FEF7F346-6274-4960-8CC7-7B8FC37D79A8}" type="pres">
      <dgm:prSet presAssocID="{1EF917FB-50F7-4F41-8F7F-88DEEB125CC6}" presName="parentText" presStyleLbl="alignNode1" presStyleIdx="0" presStyleCnt="3">
        <dgm:presLayoutVars>
          <dgm:chMax val="1"/>
          <dgm:bulletEnabled val="1"/>
        </dgm:presLayoutVars>
      </dgm:prSet>
      <dgm:spPr/>
    </dgm:pt>
    <dgm:pt modelId="{90F13347-314C-486A-80E1-786619308AC4}" type="pres">
      <dgm:prSet presAssocID="{1EF917FB-50F7-4F41-8F7F-88DEEB125CC6}" presName="descendantText" presStyleLbl="alignAcc1" presStyleIdx="0" presStyleCnt="3">
        <dgm:presLayoutVars>
          <dgm:bulletEnabled val="1"/>
        </dgm:presLayoutVars>
      </dgm:prSet>
      <dgm:spPr/>
      <dgm:t>
        <a:bodyPr/>
        <a:lstStyle/>
        <a:p>
          <a:endParaRPr lang="es-ES"/>
        </a:p>
      </dgm:t>
    </dgm:pt>
    <dgm:pt modelId="{DE0A7544-0CC5-432E-B8B2-EB793D992174}" type="pres">
      <dgm:prSet presAssocID="{88EAB81B-D900-4E23-BC3A-287000AAAB2E}" presName="sp" presStyleCnt="0"/>
      <dgm:spPr/>
    </dgm:pt>
    <dgm:pt modelId="{119B1B87-4C2B-49E9-83C1-598EC81C410B}" type="pres">
      <dgm:prSet presAssocID="{2C84B913-6B67-47E6-8938-7FCAACF7F976}" presName="composite" presStyleCnt="0"/>
      <dgm:spPr/>
    </dgm:pt>
    <dgm:pt modelId="{DDBD7A1F-94D4-45B7-B546-469E4D0BAC0C}" type="pres">
      <dgm:prSet presAssocID="{2C84B913-6B67-47E6-8938-7FCAACF7F976}" presName="parentText" presStyleLbl="alignNode1" presStyleIdx="1" presStyleCnt="3">
        <dgm:presLayoutVars>
          <dgm:chMax val="1"/>
          <dgm:bulletEnabled val="1"/>
        </dgm:presLayoutVars>
      </dgm:prSet>
      <dgm:spPr/>
    </dgm:pt>
    <dgm:pt modelId="{D2BC1890-FB25-44FB-8065-C75CC432776D}" type="pres">
      <dgm:prSet presAssocID="{2C84B913-6B67-47E6-8938-7FCAACF7F976}" presName="descendantText" presStyleLbl="alignAcc1" presStyleIdx="1" presStyleCnt="3" custScaleX="100543" custScaleY="143007">
        <dgm:presLayoutVars>
          <dgm:bulletEnabled val="1"/>
        </dgm:presLayoutVars>
      </dgm:prSet>
      <dgm:spPr/>
      <dgm:t>
        <a:bodyPr/>
        <a:lstStyle/>
        <a:p>
          <a:endParaRPr lang="es-ES"/>
        </a:p>
      </dgm:t>
    </dgm:pt>
    <dgm:pt modelId="{B574C5D2-AD94-42DD-9002-462C6B610998}" type="pres">
      <dgm:prSet presAssocID="{021916FE-ABF3-4F1A-8C37-A3D6962073DE}" presName="sp" presStyleCnt="0"/>
      <dgm:spPr/>
    </dgm:pt>
    <dgm:pt modelId="{5AF7903D-3307-48BA-A350-97CAC5322E92}" type="pres">
      <dgm:prSet presAssocID="{B634C11B-C2BA-42F4-B776-4FB8CF7F31DA}" presName="composite" presStyleCnt="0"/>
      <dgm:spPr/>
    </dgm:pt>
    <dgm:pt modelId="{B64883A0-C96C-40CC-9867-5EABF3CBA3EF}" type="pres">
      <dgm:prSet presAssocID="{B634C11B-C2BA-42F4-B776-4FB8CF7F31DA}" presName="parentText" presStyleLbl="alignNode1" presStyleIdx="2" presStyleCnt="3">
        <dgm:presLayoutVars>
          <dgm:chMax val="1"/>
          <dgm:bulletEnabled val="1"/>
        </dgm:presLayoutVars>
      </dgm:prSet>
      <dgm:spPr/>
      <dgm:t>
        <a:bodyPr/>
        <a:lstStyle/>
        <a:p>
          <a:endParaRPr lang="es-ES"/>
        </a:p>
      </dgm:t>
    </dgm:pt>
    <dgm:pt modelId="{44B1F89F-2457-4712-9030-6DF05AAE0524}" type="pres">
      <dgm:prSet presAssocID="{B634C11B-C2BA-42F4-B776-4FB8CF7F31DA}" presName="descendantText" presStyleLbl="alignAcc1" presStyleIdx="2" presStyleCnt="3">
        <dgm:presLayoutVars>
          <dgm:bulletEnabled val="1"/>
        </dgm:presLayoutVars>
      </dgm:prSet>
      <dgm:spPr/>
      <dgm:t>
        <a:bodyPr/>
        <a:lstStyle/>
        <a:p>
          <a:endParaRPr lang="es-ES"/>
        </a:p>
      </dgm:t>
    </dgm:pt>
  </dgm:ptLst>
  <dgm:cxnLst>
    <dgm:cxn modelId="{7BD4687E-1F19-4A89-A78B-D7EDF858747F}" srcId="{2C84B913-6B67-47E6-8938-7FCAACF7F976}" destId="{92F8B49D-532F-421B-BE67-A98F800F5894}" srcOrd="0" destOrd="0" parTransId="{67FA81EC-79A3-421C-B6D8-8C20B9055DA8}" sibTransId="{1AE49796-183A-473E-8EAD-D7A6168B8068}"/>
    <dgm:cxn modelId="{E6450949-1CD5-447B-BD7C-812DF57D908C}" type="presOf" srcId="{5AF46E79-046A-4E66-9A00-6D46D1C5A196}" destId="{90F13347-314C-486A-80E1-786619308AC4}" srcOrd="0" destOrd="0" presId="urn:microsoft.com/office/officeart/2005/8/layout/chevron2"/>
    <dgm:cxn modelId="{923B7654-A61C-4B5B-A4AF-DC3D04F9EF15}" type="presOf" srcId="{B57CBBDD-E22D-42F8-8D5E-234854E8A169}" destId="{44B1F89F-2457-4712-9030-6DF05AAE0524}" srcOrd="0" destOrd="1" presId="urn:microsoft.com/office/officeart/2005/8/layout/chevron2"/>
    <dgm:cxn modelId="{6D420F4E-B08B-416E-A6D8-D4A1264A1098}" type="presOf" srcId="{9F8BE04C-5675-4F73-A1FE-8A186A387B44}" destId="{44B1F89F-2457-4712-9030-6DF05AAE0524}" srcOrd="0" destOrd="0" presId="urn:microsoft.com/office/officeart/2005/8/layout/chevron2"/>
    <dgm:cxn modelId="{770AD74A-FE50-4DDC-907D-167FB5E17647}" srcId="{B634C11B-C2BA-42F4-B776-4FB8CF7F31DA}" destId="{B57CBBDD-E22D-42F8-8D5E-234854E8A169}" srcOrd="1" destOrd="0" parTransId="{851050AB-8185-46C9-B17E-44DCBF2A982E}" sibTransId="{6835E3F5-340C-48D0-87F9-928DE2AD87ED}"/>
    <dgm:cxn modelId="{86621246-886A-4B34-A8BB-D09E3317FABD}" type="presOf" srcId="{92F8B49D-532F-421B-BE67-A98F800F5894}" destId="{D2BC1890-FB25-44FB-8065-C75CC432776D}" srcOrd="0" destOrd="0" presId="urn:microsoft.com/office/officeart/2005/8/layout/chevron2"/>
    <dgm:cxn modelId="{B16461C4-A0BD-44E2-8264-5DF6EDAA55DB}" type="presOf" srcId="{0D60F87E-29F6-402F-9A35-C97E22270AE1}" destId="{1A92E9A4-0001-41EA-8A68-26858FF8E765}" srcOrd="0" destOrd="0" presId="urn:microsoft.com/office/officeart/2005/8/layout/chevron2"/>
    <dgm:cxn modelId="{A4C7E596-BFEC-4A56-9D4A-A8E6FFA3BAD1}" srcId="{1EF917FB-50F7-4F41-8F7F-88DEEB125CC6}" destId="{5AF46E79-046A-4E66-9A00-6D46D1C5A196}" srcOrd="0" destOrd="0" parTransId="{B105DEE5-5BAD-42CB-B21E-D820A8CE1549}" sibTransId="{75F41EA8-9DFF-427C-8CDC-48554DA4F284}"/>
    <dgm:cxn modelId="{6E5C7993-13A0-49A7-B9EB-9E4A45BB3E1F}" srcId="{2C84B913-6B67-47E6-8938-7FCAACF7F976}" destId="{9462826E-C301-4FA0-A703-6E0800DF3E5F}" srcOrd="2" destOrd="0" parTransId="{B85EC4EC-493A-4F50-B3FE-CD4485F799E6}" sibTransId="{D342645A-3609-4610-AB30-4955F2D9B503}"/>
    <dgm:cxn modelId="{B498DDB7-B4B7-452E-9B84-452E58E2A9D0}" srcId="{0D60F87E-29F6-402F-9A35-C97E22270AE1}" destId="{B634C11B-C2BA-42F4-B776-4FB8CF7F31DA}" srcOrd="2" destOrd="0" parTransId="{A4367D4C-7469-45AC-83CE-2FACA0029A61}" sibTransId="{FE81B76F-290B-448F-AC41-E200A12F99FE}"/>
    <dgm:cxn modelId="{A8057068-3B46-4E47-8906-64D3CDA2E3C0}" srcId="{2C84B913-6B67-47E6-8938-7FCAACF7F976}" destId="{D7DE14DD-F38B-4E00-B8B0-ECD5991FF5D6}" srcOrd="1" destOrd="0" parTransId="{20EA4167-62B5-418B-A4FD-A3E838329FC5}" sibTransId="{FFFB1EC3-2F48-4079-A8F2-E9076F4BC3BA}"/>
    <dgm:cxn modelId="{B4AB8967-00A4-4792-A426-BD8F2BE155B4}" srcId="{B634C11B-C2BA-42F4-B776-4FB8CF7F31DA}" destId="{9F8BE04C-5675-4F73-A1FE-8A186A387B44}" srcOrd="0" destOrd="0" parTransId="{2A613C19-937F-4C6E-974B-4142C4249FB9}" sibTransId="{70EF6B85-D6FD-4796-B154-E6743D81C8A9}"/>
    <dgm:cxn modelId="{88C602B9-B223-4BEF-BEEA-6FD07B64960B}" type="presOf" srcId="{D7DE14DD-F38B-4E00-B8B0-ECD5991FF5D6}" destId="{D2BC1890-FB25-44FB-8065-C75CC432776D}" srcOrd="0" destOrd="1" presId="urn:microsoft.com/office/officeart/2005/8/layout/chevron2"/>
    <dgm:cxn modelId="{C5EF1507-BC89-43FE-BA42-40B8131FD55F}" srcId="{0D60F87E-29F6-402F-9A35-C97E22270AE1}" destId="{1EF917FB-50F7-4F41-8F7F-88DEEB125CC6}" srcOrd="0" destOrd="0" parTransId="{74D70D50-01E3-4118-884F-E01B48C2EB6D}" sibTransId="{88EAB81B-D900-4E23-BC3A-287000AAAB2E}"/>
    <dgm:cxn modelId="{D9748E28-3EE0-4C6B-834B-A81CA8BC1343}" type="presOf" srcId="{B634C11B-C2BA-42F4-B776-4FB8CF7F31DA}" destId="{B64883A0-C96C-40CC-9867-5EABF3CBA3EF}" srcOrd="0" destOrd="0" presId="urn:microsoft.com/office/officeart/2005/8/layout/chevron2"/>
    <dgm:cxn modelId="{5811A39B-FFA1-4CF9-AE72-051515488064}" type="presOf" srcId="{9462826E-C301-4FA0-A703-6E0800DF3E5F}" destId="{D2BC1890-FB25-44FB-8065-C75CC432776D}" srcOrd="0" destOrd="2" presId="urn:microsoft.com/office/officeart/2005/8/layout/chevron2"/>
    <dgm:cxn modelId="{D90661F7-EC12-4C52-93E3-0E9D82F9DACC}" type="presOf" srcId="{2C84B913-6B67-47E6-8938-7FCAACF7F976}" destId="{DDBD7A1F-94D4-45B7-B546-469E4D0BAC0C}" srcOrd="0" destOrd="0" presId="urn:microsoft.com/office/officeart/2005/8/layout/chevron2"/>
    <dgm:cxn modelId="{D5C4300B-413D-4435-B110-85E3B74825BC}" type="presOf" srcId="{1EF917FB-50F7-4F41-8F7F-88DEEB125CC6}" destId="{FEF7F346-6274-4960-8CC7-7B8FC37D79A8}" srcOrd="0" destOrd="0" presId="urn:microsoft.com/office/officeart/2005/8/layout/chevron2"/>
    <dgm:cxn modelId="{AFD40114-3BB2-4E2B-AC68-CCD4647570A8}" srcId="{0D60F87E-29F6-402F-9A35-C97E22270AE1}" destId="{2C84B913-6B67-47E6-8938-7FCAACF7F976}" srcOrd="1" destOrd="0" parTransId="{CE84D450-6722-4A25-B66B-80500BCB0359}" sibTransId="{021916FE-ABF3-4F1A-8C37-A3D6962073DE}"/>
    <dgm:cxn modelId="{46A323E0-02C9-4A9C-A90F-EF225C405B89}" type="presParOf" srcId="{1A92E9A4-0001-41EA-8A68-26858FF8E765}" destId="{16854DE9-1A93-467A-8FB3-86961118A7B2}" srcOrd="0" destOrd="0" presId="urn:microsoft.com/office/officeart/2005/8/layout/chevron2"/>
    <dgm:cxn modelId="{D1B45F96-47F3-48A9-A825-B67583F21880}" type="presParOf" srcId="{16854DE9-1A93-467A-8FB3-86961118A7B2}" destId="{FEF7F346-6274-4960-8CC7-7B8FC37D79A8}" srcOrd="0" destOrd="0" presId="urn:microsoft.com/office/officeart/2005/8/layout/chevron2"/>
    <dgm:cxn modelId="{76AFBBB9-2F73-43F6-AD73-B633A3E5BAA1}" type="presParOf" srcId="{16854DE9-1A93-467A-8FB3-86961118A7B2}" destId="{90F13347-314C-486A-80E1-786619308AC4}" srcOrd="1" destOrd="0" presId="urn:microsoft.com/office/officeart/2005/8/layout/chevron2"/>
    <dgm:cxn modelId="{0826406F-40BB-4648-A824-4E4123F9416E}" type="presParOf" srcId="{1A92E9A4-0001-41EA-8A68-26858FF8E765}" destId="{DE0A7544-0CC5-432E-B8B2-EB793D992174}" srcOrd="1" destOrd="0" presId="urn:microsoft.com/office/officeart/2005/8/layout/chevron2"/>
    <dgm:cxn modelId="{DF0FA42E-3D2F-48FF-A48B-E42C27231ACB}" type="presParOf" srcId="{1A92E9A4-0001-41EA-8A68-26858FF8E765}" destId="{119B1B87-4C2B-49E9-83C1-598EC81C410B}" srcOrd="2" destOrd="0" presId="urn:microsoft.com/office/officeart/2005/8/layout/chevron2"/>
    <dgm:cxn modelId="{03F8A3CC-01C2-4ECD-AFEC-DC122B1A7366}" type="presParOf" srcId="{119B1B87-4C2B-49E9-83C1-598EC81C410B}" destId="{DDBD7A1F-94D4-45B7-B546-469E4D0BAC0C}" srcOrd="0" destOrd="0" presId="urn:microsoft.com/office/officeart/2005/8/layout/chevron2"/>
    <dgm:cxn modelId="{0ECD28F6-8F6B-443E-BD94-2F3CC06B2029}" type="presParOf" srcId="{119B1B87-4C2B-49E9-83C1-598EC81C410B}" destId="{D2BC1890-FB25-44FB-8065-C75CC432776D}" srcOrd="1" destOrd="0" presId="urn:microsoft.com/office/officeart/2005/8/layout/chevron2"/>
    <dgm:cxn modelId="{076CDF65-0C74-414C-8904-1B00DAEB7699}" type="presParOf" srcId="{1A92E9A4-0001-41EA-8A68-26858FF8E765}" destId="{B574C5D2-AD94-42DD-9002-462C6B610998}" srcOrd="3" destOrd="0" presId="urn:microsoft.com/office/officeart/2005/8/layout/chevron2"/>
    <dgm:cxn modelId="{797EB69D-3DFD-40D9-95C7-357C9481C829}" type="presParOf" srcId="{1A92E9A4-0001-41EA-8A68-26858FF8E765}" destId="{5AF7903D-3307-48BA-A350-97CAC5322E92}" srcOrd="4" destOrd="0" presId="urn:microsoft.com/office/officeart/2005/8/layout/chevron2"/>
    <dgm:cxn modelId="{268BD37E-94E6-477C-A1AE-065AC3599D49}" type="presParOf" srcId="{5AF7903D-3307-48BA-A350-97CAC5322E92}" destId="{B64883A0-C96C-40CC-9867-5EABF3CBA3EF}" srcOrd="0" destOrd="0" presId="urn:microsoft.com/office/officeart/2005/8/layout/chevron2"/>
    <dgm:cxn modelId="{C2F306D2-AA22-4705-A1E6-082CB7CD0A3A}" type="presParOf" srcId="{5AF7903D-3307-48BA-A350-97CAC5322E92}" destId="{44B1F89F-2457-4712-9030-6DF05AAE0524}" srcOrd="1" destOrd="0" presId="urn:microsoft.com/office/officeart/2005/8/layout/chevron2"/>
  </dgm:cxnLst>
  <dgm:bg/>
  <dgm:whole/>
</dgm:dataModel>
</file>

<file path=ppt/diagrams/data3.xml><?xml version="1.0" encoding="utf-8"?>
<dgm:dataModel xmlns:dgm="http://schemas.openxmlformats.org/drawingml/2006/diagram" xmlns:a="http://schemas.openxmlformats.org/drawingml/2006/main">
  <dgm:ptLst>
    <dgm:pt modelId="{8A128882-2F7A-4570-ACED-74959A7FD2C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4EAAB231-11D8-4EF2-A35A-2B2A216E86A6}">
      <dgm:prSet phldrT="[Texto]" phldr="1"/>
      <dgm:spPr/>
      <dgm:t>
        <a:bodyPr/>
        <a:lstStyle/>
        <a:p>
          <a:endParaRPr lang="es-ES" dirty="0"/>
        </a:p>
      </dgm:t>
    </dgm:pt>
    <dgm:pt modelId="{793E8DC9-10AD-4F69-8AA8-6E347D657565}" type="parTrans" cxnId="{3CCE3BE0-6A06-44AC-A180-B4F0249865D6}">
      <dgm:prSet/>
      <dgm:spPr/>
      <dgm:t>
        <a:bodyPr/>
        <a:lstStyle/>
        <a:p>
          <a:endParaRPr lang="es-ES"/>
        </a:p>
      </dgm:t>
    </dgm:pt>
    <dgm:pt modelId="{1166DE8A-8A9A-45B0-8E22-93C8D14D9F99}" type="sibTrans" cxnId="{3CCE3BE0-6A06-44AC-A180-B4F0249865D6}">
      <dgm:prSet/>
      <dgm:spPr/>
      <dgm:t>
        <a:bodyPr/>
        <a:lstStyle/>
        <a:p>
          <a:endParaRPr lang="es-ES"/>
        </a:p>
      </dgm:t>
    </dgm:pt>
    <dgm:pt modelId="{051F3D5C-BE5D-4D93-91E6-ABCA1B2187D3}">
      <dgm:prSet phldrT="[Texto]" custT="1"/>
      <dgm:spPr/>
      <dgm:t>
        <a:bodyPr/>
        <a:lstStyle/>
        <a:p>
          <a:r>
            <a:rPr lang="es-ES" sz="1400" dirty="0" smtClean="0"/>
            <a:t>En 1923 se le detectó un </a:t>
          </a:r>
          <a:r>
            <a:rPr lang="es-ES" sz="1400" b="1" dirty="0" smtClean="0"/>
            <a:t>cáncer en la mandíbula.</a:t>
          </a:r>
          <a:endParaRPr lang="es-ES" sz="1400" dirty="0"/>
        </a:p>
      </dgm:t>
    </dgm:pt>
    <dgm:pt modelId="{C7ECCB64-86FD-44C3-B387-8CF72DA1B4AA}" type="parTrans" cxnId="{ACE6DE5F-C4CB-4106-A6C2-5614D852AFAB}">
      <dgm:prSet/>
      <dgm:spPr/>
      <dgm:t>
        <a:bodyPr/>
        <a:lstStyle/>
        <a:p>
          <a:endParaRPr lang="es-ES"/>
        </a:p>
      </dgm:t>
    </dgm:pt>
    <dgm:pt modelId="{177C603F-005F-41B5-89E3-386A4B6C2C5C}" type="sibTrans" cxnId="{ACE6DE5F-C4CB-4106-A6C2-5614D852AFAB}">
      <dgm:prSet/>
      <dgm:spPr/>
      <dgm:t>
        <a:bodyPr/>
        <a:lstStyle/>
        <a:p>
          <a:endParaRPr lang="es-ES"/>
        </a:p>
      </dgm:t>
    </dgm:pt>
    <dgm:pt modelId="{B076E1A0-76DE-44FB-A393-8F1E44066E9C}">
      <dgm:prSet custT="1"/>
      <dgm:spPr/>
      <dgm:t>
        <a:bodyPr/>
        <a:lstStyle/>
        <a:p>
          <a:r>
            <a:rPr lang="es-ES" sz="1400" b="1" dirty="0" smtClean="0"/>
            <a:t>Freud </a:t>
          </a:r>
          <a:r>
            <a:rPr lang="es-ES" sz="1400" dirty="0" smtClean="0"/>
            <a:t>murió a la medianoche del 23 de septiembre de 1939 en la capital británica.</a:t>
          </a:r>
          <a:endParaRPr lang="es-ES" sz="1400" dirty="0" smtClean="0"/>
        </a:p>
      </dgm:t>
    </dgm:pt>
    <dgm:pt modelId="{3124910B-FD10-4E15-BA37-DBB6C80AB6DE}" type="parTrans" cxnId="{3B51673A-CC2F-4B2E-9657-EFC88660F771}">
      <dgm:prSet/>
      <dgm:spPr/>
      <dgm:t>
        <a:bodyPr/>
        <a:lstStyle/>
        <a:p>
          <a:endParaRPr lang="es-ES"/>
        </a:p>
      </dgm:t>
    </dgm:pt>
    <dgm:pt modelId="{6990E6B3-885F-4ED5-89D1-6060DB5A044E}" type="sibTrans" cxnId="{3B51673A-CC2F-4B2E-9657-EFC88660F771}">
      <dgm:prSet/>
      <dgm:spPr/>
      <dgm:t>
        <a:bodyPr/>
        <a:lstStyle/>
        <a:p>
          <a:endParaRPr lang="es-ES"/>
        </a:p>
      </dgm:t>
    </dgm:pt>
    <dgm:pt modelId="{34CFE24C-D3B2-4ACB-8E7D-9D6B24234BBE}">
      <dgm:prSet/>
      <dgm:spPr/>
      <dgm:t>
        <a:bodyPr/>
        <a:lstStyle/>
        <a:p>
          <a:endParaRPr lang="es-ES" sz="1100" dirty="0"/>
        </a:p>
      </dgm:t>
    </dgm:pt>
    <dgm:pt modelId="{09DF1436-99AB-47D5-8D0A-96427536805F}" type="parTrans" cxnId="{BA01CC6C-430B-4670-832D-5B6CA0336828}">
      <dgm:prSet/>
      <dgm:spPr/>
      <dgm:t>
        <a:bodyPr/>
        <a:lstStyle/>
        <a:p>
          <a:endParaRPr lang="es-ES"/>
        </a:p>
      </dgm:t>
    </dgm:pt>
    <dgm:pt modelId="{B4315C85-EEFD-476E-9804-A870BD54C7E4}" type="sibTrans" cxnId="{BA01CC6C-430B-4670-832D-5B6CA0336828}">
      <dgm:prSet/>
      <dgm:spPr/>
      <dgm:t>
        <a:bodyPr/>
        <a:lstStyle/>
        <a:p>
          <a:endParaRPr lang="es-ES"/>
        </a:p>
      </dgm:t>
    </dgm:pt>
    <dgm:pt modelId="{50D09CBF-75F8-4C41-A4E7-A795673DF09C}" type="pres">
      <dgm:prSet presAssocID="{8A128882-2F7A-4570-ACED-74959A7FD2CD}" presName="linearFlow" presStyleCnt="0">
        <dgm:presLayoutVars>
          <dgm:dir/>
          <dgm:animLvl val="lvl"/>
          <dgm:resizeHandles val="exact"/>
        </dgm:presLayoutVars>
      </dgm:prSet>
      <dgm:spPr/>
    </dgm:pt>
    <dgm:pt modelId="{0394416C-0BB7-45E7-9893-8C0A4243D90D}" type="pres">
      <dgm:prSet presAssocID="{4EAAB231-11D8-4EF2-A35A-2B2A216E86A6}" presName="composite" presStyleCnt="0"/>
      <dgm:spPr/>
    </dgm:pt>
    <dgm:pt modelId="{BBFCAB94-F584-4253-B25F-5AC5309D7846}" type="pres">
      <dgm:prSet presAssocID="{4EAAB231-11D8-4EF2-A35A-2B2A216E86A6}" presName="parentText" presStyleLbl="alignNode1" presStyleIdx="0" presStyleCnt="1">
        <dgm:presLayoutVars>
          <dgm:chMax val="1"/>
          <dgm:bulletEnabled val="1"/>
        </dgm:presLayoutVars>
      </dgm:prSet>
      <dgm:spPr/>
    </dgm:pt>
    <dgm:pt modelId="{82D160EC-B62F-4302-A9EC-46FD438AFBAA}" type="pres">
      <dgm:prSet presAssocID="{4EAAB231-11D8-4EF2-A35A-2B2A216E86A6}" presName="descendantText" presStyleLbl="alignAcc1" presStyleIdx="0" presStyleCnt="1">
        <dgm:presLayoutVars>
          <dgm:bulletEnabled val="1"/>
        </dgm:presLayoutVars>
      </dgm:prSet>
      <dgm:spPr/>
      <dgm:t>
        <a:bodyPr/>
        <a:lstStyle/>
        <a:p>
          <a:endParaRPr lang="es-ES"/>
        </a:p>
      </dgm:t>
    </dgm:pt>
  </dgm:ptLst>
  <dgm:cxnLst>
    <dgm:cxn modelId="{ACE6DE5F-C4CB-4106-A6C2-5614D852AFAB}" srcId="{4EAAB231-11D8-4EF2-A35A-2B2A216E86A6}" destId="{051F3D5C-BE5D-4D93-91E6-ABCA1B2187D3}" srcOrd="0" destOrd="0" parTransId="{C7ECCB64-86FD-44C3-B387-8CF72DA1B4AA}" sibTransId="{177C603F-005F-41B5-89E3-386A4B6C2C5C}"/>
    <dgm:cxn modelId="{BB36DA5B-EF9B-477C-BF86-7483DBB48D16}" type="presOf" srcId="{051F3D5C-BE5D-4D93-91E6-ABCA1B2187D3}" destId="{82D160EC-B62F-4302-A9EC-46FD438AFBAA}" srcOrd="0" destOrd="0" presId="urn:microsoft.com/office/officeart/2005/8/layout/chevron2"/>
    <dgm:cxn modelId="{BA01CC6C-430B-4670-832D-5B6CA0336828}" srcId="{4EAAB231-11D8-4EF2-A35A-2B2A216E86A6}" destId="{34CFE24C-D3B2-4ACB-8E7D-9D6B24234BBE}" srcOrd="2" destOrd="0" parTransId="{09DF1436-99AB-47D5-8D0A-96427536805F}" sibTransId="{B4315C85-EEFD-476E-9804-A870BD54C7E4}"/>
    <dgm:cxn modelId="{E8E1DAC5-47F3-488A-A752-57C81A0F487B}" type="presOf" srcId="{4EAAB231-11D8-4EF2-A35A-2B2A216E86A6}" destId="{BBFCAB94-F584-4253-B25F-5AC5309D7846}" srcOrd="0" destOrd="0" presId="urn:microsoft.com/office/officeart/2005/8/layout/chevron2"/>
    <dgm:cxn modelId="{3CCE3BE0-6A06-44AC-A180-B4F0249865D6}" srcId="{8A128882-2F7A-4570-ACED-74959A7FD2CD}" destId="{4EAAB231-11D8-4EF2-A35A-2B2A216E86A6}" srcOrd="0" destOrd="0" parTransId="{793E8DC9-10AD-4F69-8AA8-6E347D657565}" sibTransId="{1166DE8A-8A9A-45B0-8E22-93C8D14D9F99}"/>
    <dgm:cxn modelId="{EA16F735-71C6-488D-86A2-D99B4EF1F86B}" type="presOf" srcId="{8A128882-2F7A-4570-ACED-74959A7FD2CD}" destId="{50D09CBF-75F8-4C41-A4E7-A795673DF09C}" srcOrd="0" destOrd="0" presId="urn:microsoft.com/office/officeart/2005/8/layout/chevron2"/>
    <dgm:cxn modelId="{A40F4A12-6A0F-418D-AACE-0C62F0E5083E}" type="presOf" srcId="{34CFE24C-D3B2-4ACB-8E7D-9D6B24234BBE}" destId="{82D160EC-B62F-4302-A9EC-46FD438AFBAA}" srcOrd="0" destOrd="2" presId="urn:microsoft.com/office/officeart/2005/8/layout/chevron2"/>
    <dgm:cxn modelId="{71A518AD-239E-49D3-99FB-6D145E4E2D81}" type="presOf" srcId="{B076E1A0-76DE-44FB-A393-8F1E44066E9C}" destId="{82D160EC-B62F-4302-A9EC-46FD438AFBAA}" srcOrd="0" destOrd="1" presId="urn:microsoft.com/office/officeart/2005/8/layout/chevron2"/>
    <dgm:cxn modelId="{3B51673A-CC2F-4B2E-9657-EFC88660F771}" srcId="{4EAAB231-11D8-4EF2-A35A-2B2A216E86A6}" destId="{B076E1A0-76DE-44FB-A393-8F1E44066E9C}" srcOrd="1" destOrd="0" parTransId="{3124910B-FD10-4E15-BA37-DBB6C80AB6DE}" sibTransId="{6990E6B3-885F-4ED5-89D1-6060DB5A044E}"/>
    <dgm:cxn modelId="{2F15A3D7-0781-4F1D-9718-AA142A777E50}" type="presParOf" srcId="{50D09CBF-75F8-4C41-A4E7-A795673DF09C}" destId="{0394416C-0BB7-45E7-9893-8C0A4243D90D}" srcOrd="0" destOrd="0" presId="urn:microsoft.com/office/officeart/2005/8/layout/chevron2"/>
    <dgm:cxn modelId="{EF8B5D04-FB86-4338-A9C1-02012ADA8E85}" type="presParOf" srcId="{0394416C-0BB7-45E7-9893-8C0A4243D90D}" destId="{BBFCAB94-F584-4253-B25F-5AC5309D7846}" srcOrd="0" destOrd="0" presId="urn:microsoft.com/office/officeart/2005/8/layout/chevron2"/>
    <dgm:cxn modelId="{7CB56DA0-FC4A-412D-A38B-29C487BABA36}" type="presParOf" srcId="{0394416C-0BB7-45E7-9893-8C0A4243D90D}" destId="{82D160EC-B62F-4302-A9EC-46FD438AFBAA}"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20" name="19 Marcador de pie de página"/>
          <p:cNvSpPr>
            <a:spLocks noGrp="1"/>
          </p:cNvSpPr>
          <p:nvPr>
            <p:ph type="ftr" sz="quarter" idx="11"/>
          </p:nvPr>
        </p:nvSpPr>
        <p:spPr/>
        <p:txBody>
          <a:bodyPr/>
          <a:lstStyle>
            <a:extLst/>
          </a:lstStyle>
          <a:p>
            <a:endParaRPr lang="es-ES"/>
          </a:p>
        </p:txBody>
      </p:sp>
      <p:sp>
        <p:nvSpPr>
          <p:cNvPr id="10" name="9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advTm="23000">
    <p:strips dir="rd"/>
    <p:sndAc>
      <p:stSnd>
        <p:snd r:embed="rId1" name="whoosh.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Tree>
  </p:cSld>
  <p:clrMapOvr>
    <a:masterClrMapping/>
  </p:clrMapOvr>
  <p:transition advTm="23000">
    <p:strips dir="rd"/>
    <p:sndAc>
      <p:stSnd>
        <p:snd r:embed="rId1" name="whoosh.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advTm="23000">
    <p:strips dir="rd"/>
    <p:sndAc>
      <p:stSnd>
        <p:snd r:embed="rId1" name="whoosh.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Tree>
  </p:cSld>
  <p:clrMapOvr>
    <a:masterClrMapping/>
  </p:clrMapOvr>
  <p:transition advTm="23000">
    <p:strips dir="rd"/>
    <p:sndAc>
      <p:stSnd>
        <p:snd r:embed="rId1" name="whoosh.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Tree>
  </p:cSld>
  <p:clrMapOvr>
    <a:masterClrMapping/>
  </p:clrMapOvr>
  <p:transition advTm="23000">
    <p:strips dir="rd"/>
    <p:sndAc>
      <p:stSnd>
        <p:snd r:embed="rId1" name="whoosh.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Tree>
  </p:cSld>
  <p:clrMapOvr>
    <a:masterClrMapping/>
  </p:clrMapOvr>
  <p:transition advTm="23000">
    <p:strips dir="rd"/>
    <p:sndAc>
      <p:stSnd>
        <p:snd r:embed="rId1" name="whoosh.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advTm="23000">
    <p:strips dir="rd"/>
    <p:sndAc>
      <p:stSnd>
        <p:snd r:embed="rId1" name="whoosh.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Tree>
  </p:cSld>
  <p:clrMapOvr>
    <a:masterClrMapping/>
  </p:clrMapOvr>
  <p:transition advTm="23000">
    <p:strips dir="rd"/>
    <p:sndAc>
      <p:stSnd>
        <p:snd r:embed="rId1" name="whoosh.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transition advTm="23000">
    <p:strips dir="rd"/>
    <p:sndAc>
      <p:stSnd>
        <p:snd r:embed="rId1" name="whoosh.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Tree>
  </p:cSld>
  <p:clrMapOvr>
    <a:masterClrMapping/>
  </p:clrMapOvr>
  <p:transition advTm="23000">
    <p:strips dir="rd"/>
    <p:sndAc>
      <p:stSnd>
        <p:snd r:embed="rId1" name="whoosh.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3E4CD51F-6FA3-488E-A518-7018E1FB163C}" type="datetimeFigureOut">
              <a:rPr lang="es-ES" smtClean="0"/>
              <a:t>09/02/2020</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8B335C7-FF6D-425A-ABE8-44F3A76A00BB}" type="slidenum">
              <a:rPr lang="es-ES" smtClean="0"/>
              <a:t>‹Nº›</a:t>
            </a:fld>
            <a:endParaRPr lang="es-ES"/>
          </a:p>
        </p:txBody>
      </p:sp>
    </p:spTree>
  </p:cSld>
  <p:clrMapOvr>
    <a:masterClrMapping/>
  </p:clrMapOvr>
  <p:transition advTm="23000">
    <p:strips dir="rd"/>
    <p:sndAc>
      <p:stSnd>
        <p:snd r:embed="rId1" name="whoosh.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E4CD51F-6FA3-488E-A518-7018E1FB163C}" type="datetimeFigureOut">
              <a:rPr lang="es-ES" smtClean="0"/>
              <a:t>09/02/2020</a:t>
            </a:fld>
            <a:endParaRPr lang="es-E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8B335C7-FF6D-425A-ABE8-44F3A76A00BB}" type="slidenum">
              <a:rPr lang="es-ES" smtClean="0"/>
              <a:t>‹Nº›</a:t>
            </a:fld>
            <a:endParaRPr lang="es-E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advTm="23000">
    <p:strips dir="rd"/>
    <p:sndAc>
      <p:stSnd>
        <p:snd r:embed="rId13" name="whoosh.wav" builtIn="1"/>
      </p:stSnd>
    </p:sndAc>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Data" Target="../diagrams/data2.xml"/><Relationship Id="rId7" Type="http://schemas.openxmlformats.org/officeDocument/2006/relationships/diagramData" Target="../diagrams/data3.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diagramColors" Target="../diagrams/colors3.xml"/><Relationship Id="rId4" Type="http://schemas.openxmlformats.org/officeDocument/2006/relationships/diagramLayout" Target="../diagrams/layout2.xml"/><Relationship Id="rId9"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4ZcOgX2FWtc"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28728" y="214290"/>
            <a:ext cx="6286544" cy="760560"/>
          </a:xfrm>
        </p:spPr>
        <p:style>
          <a:lnRef idx="1">
            <a:schemeClr val="accent3"/>
          </a:lnRef>
          <a:fillRef idx="3">
            <a:schemeClr val="accent3"/>
          </a:fillRef>
          <a:effectRef idx="2">
            <a:schemeClr val="accent3"/>
          </a:effectRef>
          <a:fontRef idx="minor">
            <a:schemeClr val="lt1"/>
          </a:fontRef>
        </p:style>
        <p:txBody>
          <a:bodyPr/>
          <a:lstStyle/>
          <a:p>
            <a:pPr algn="ctr"/>
            <a:r>
              <a:rPr lang="es-ES" dirty="0" err="1" smtClean="0"/>
              <a:t>Sigmund</a:t>
            </a:r>
            <a:r>
              <a:rPr lang="es-ES" dirty="0" smtClean="0"/>
              <a:t> Freud</a:t>
            </a:r>
            <a:endParaRPr lang="es-ES" dirty="0"/>
          </a:p>
        </p:txBody>
      </p:sp>
      <p:pic>
        <p:nvPicPr>
          <p:cNvPr id="4" name="3 Imagen" descr="foto-cordonpress_ebef6f1d_1280x1844.jpg"/>
          <p:cNvPicPr>
            <a:picLocks noChangeAspect="1"/>
          </p:cNvPicPr>
          <p:nvPr/>
        </p:nvPicPr>
        <p:blipFill>
          <a:blip r:embed="rId3"/>
          <a:stretch>
            <a:fillRect/>
          </a:stretch>
        </p:blipFill>
        <p:spPr>
          <a:xfrm>
            <a:off x="1444859" y="1357298"/>
            <a:ext cx="6254282" cy="4572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advTm="7000">
    <p:strips dir="rd"/>
    <p:sndAc>
      <p:stSnd>
        <p:snd r:embed="rId2" name="drumroll.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9200" y="274638"/>
            <a:ext cx="6285600" cy="759600"/>
          </a:xfrm>
        </p:spPr>
        <p:style>
          <a:lnRef idx="1">
            <a:schemeClr val="accent1"/>
          </a:lnRef>
          <a:fillRef idx="3">
            <a:schemeClr val="accent1"/>
          </a:fillRef>
          <a:effectRef idx="2">
            <a:schemeClr val="accent1"/>
          </a:effectRef>
          <a:fontRef idx="minor">
            <a:schemeClr val="lt1"/>
          </a:fontRef>
        </p:style>
        <p:txBody>
          <a:bodyPr/>
          <a:lstStyle/>
          <a:p>
            <a:pPr algn="ctr"/>
            <a:r>
              <a:rPr lang="es-ES" dirty="0" err="1" smtClean="0"/>
              <a:t>Indice</a:t>
            </a:r>
            <a:endParaRPr lang="es-ES" dirty="0"/>
          </a:p>
        </p:txBody>
      </p:sp>
      <p:sp>
        <p:nvSpPr>
          <p:cNvPr id="3" name="2 Marcador de contenido"/>
          <p:cNvSpPr>
            <a:spLocks noGrp="1"/>
          </p:cNvSpPr>
          <p:nvPr>
            <p:ph idx="1"/>
          </p:nvPr>
        </p:nvSpPr>
        <p:spPr/>
        <p:txBody>
          <a:bodyPr>
            <a:normAutofit lnSpcReduction="10000"/>
          </a:bodyPr>
          <a:lstStyle/>
          <a:p>
            <a:pPr marL="596646" indent="-514350">
              <a:buFont typeface="+mj-lt"/>
              <a:buAutoNum type="arabicPeriod"/>
            </a:pPr>
            <a:r>
              <a:rPr lang="es-ES" dirty="0" smtClean="0"/>
              <a:t>Índice</a:t>
            </a:r>
          </a:p>
          <a:p>
            <a:pPr marL="596646" indent="-514350">
              <a:buFont typeface="+mj-lt"/>
              <a:buAutoNum type="arabicPeriod"/>
            </a:pPr>
            <a:r>
              <a:rPr lang="es-ES" dirty="0" smtClean="0"/>
              <a:t>Freud</a:t>
            </a:r>
          </a:p>
          <a:p>
            <a:pPr marL="596646" indent="-514350">
              <a:buFont typeface="+mj-lt"/>
              <a:buAutoNum type="arabicPeriod"/>
            </a:pPr>
            <a:r>
              <a:rPr lang="es-ES" dirty="0" smtClean="0"/>
              <a:t>Biografía</a:t>
            </a:r>
          </a:p>
          <a:p>
            <a:pPr marL="596646" indent="-514350">
              <a:buFont typeface="+mj-lt"/>
              <a:buAutoNum type="arabicPeriod"/>
            </a:pPr>
            <a:r>
              <a:rPr lang="es-ES" dirty="0" smtClean="0"/>
              <a:t>Biografía (2)</a:t>
            </a:r>
          </a:p>
          <a:p>
            <a:pPr marL="596646" indent="-514350">
              <a:buFont typeface="+mj-lt"/>
              <a:buAutoNum type="arabicPeriod"/>
            </a:pPr>
            <a:r>
              <a:rPr lang="es-ES" dirty="0" smtClean="0"/>
              <a:t>Psicoanálisis</a:t>
            </a:r>
          </a:p>
          <a:p>
            <a:pPr marL="596646" indent="-514350">
              <a:buFont typeface="+mj-lt"/>
              <a:buAutoNum type="arabicPeriod"/>
            </a:pPr>
            <a:r>
              <a:rPr lang="es-ES" dirty="0" smtClean="0"/>
              <a:t>Psicoanálisis (la teoría psicosexual)</a:t>
            </a:r>
          </a:p>
          <a:p>
            <a:pPr marL="596646" indent="-514350">
              <a:buFont typeface="+mj-lt"/>
              <a:buAutoNum type="arabicPeriod"/>
            </a:pPr>
            <a:r>
              <a:rPr lang="es-ES" dirty="0" smtClean="0"/>
              <a:t> Las enseñanzas de Freud</a:t>
            </a:r>
          </a:p>
          <a:p>
            <a:pPr marL="596646" indent="-514350">
              <a:buFont typeface="+mj-lt"/>
              <a:buAutoNum type="arabicPeriod"/>
            </a:pPr>
            <a:r>
              <a:rPr lang="es-ES" dirty="0" smtClean="0"/>
              <a:t>Legado de Freud </a:t>
            </a:r>
          </a:p>
          <a:p>
            <a:pPr marL="596646" indent="-514350">
              <a:buFont typeface="+mj-lt"/>
              <a:buAutoNum type="arabicPeriod"/>
            </a:pPr>
            <a:r>
              <a:rPr lang="es-ES" dirty="0" err="1" smtClean="0"/>
              <a:t>Sigmund</a:t>
            </a:r>
            <a:r>
              <a:rPr lang="es-ES" dirty="0" smtClean="0"/>
              <a:t> Freud</a:t>
            </a:r>
          </a:p>
          <a:p>
            <a:pPr marL="596646" indent="-514350">
              <a:buFont typeface="+mj-lt"/>
              <a:buAutoNum type="arabicPeriod"/>
            </a:pPr>
            <a:endParaRPr lang="es-ES" dirty="0" smtClean="0"/>
          </a:p>
          <a:p>
            <a:pPr marL="596646" indent="-514350">
              <a:buFont typeface="+mj-lt"/>
              <a:buAutoNum type="arabicPeriod"/>
            </a:pPr>
            <a:endParaRPr lang="es-ES" dirty="0" smtClean="0"/>
          </a:p>
          <a:p>
            <a:pPr marL="596646" indent="-514350">
              <a:buFont typeface="+mj-lt"/>
              <a:buAutoNum type="arabicPeriod"/>
            </a:pPr>
            <a:endParaRPr lang="es-ES" dirty="0" smtClean="0"/>
          </a:p>
          <a:p>
            <a:pPr marL="596646" indent="-514350">
              <a:buFont typeface="+mj-lt"/>
              <a:buAutoNum type="arabicPeriod"/>
            </a:pPr>
            <a:endParaRPr lang="es-ES" dirty="0"/>
          </a:p>
        </p:txBody>
      </p:sp>
    </p:spTree>
  </p:cSld>
  <p:clrMapOvr>
    <a:masterClrMapping/>
  </p:clrMapOvr>
  <p:transition advTm="10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ipe(down)">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wipe(down)">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wipe(down)">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8728" y="357166"/>
            <a:ext cx="6286544" cy="759600"/>
          </a:xfrm>
        </p:spPr>
        <p:style>
          <a:lnRef idx="1">
            <a:schemeClr val="accent2"/>
          </a:lnRef>
          <a:fillRef idx="3">
            <a:schemeClr val="accent2"/>
          </a:fillRef>
          <a:effectRef idx="2">
            <a:schemeClr val="accent2"/>
          </a:effectRef>
          <a:fontRef idx="minor">
            <a:schemeClr val="lt1"/>
          </a:fontRef>
        </p:style>
        <p:txBody>
          <a:bodyPr>
            <a:normAutofit/>
          </a:bodyPr>
          <a:lstStyle/>
          <a:p>
            <a:pPr algn="ctr"/>
            <a:r>
              <a:rPr lang="es-ES" dirty="0" smtClean="0"/>
              <a:t>Freud</a:t>
            </a:r>
            <a:endParaRPr lang="es-ES" dirty="0"/>
          </a:p>
        </p:txBody>
      </p:sp>
      <p:sp>
        <p:nvSpPr>
          <p:cNvPr id="3" name="2 Marcador de contenido"/>
          <p:cNvSpPr>
            <a:spLocks noGrp="1"/>
          </p:cNvSpPr>
          <p:nvPr>
            <p:ph idx="1"/>
          </p:nvPr>
        </p:nvSpPr>
        <p:spPr/>
        <p:txBody>
          <a:bodyPr>
            <a:normAutofit/>
          </a:bodyPr>
          <a:lstStyle/>
          <a:p>
            <a:r>
              <a:rPr lang="es-ES" sz="1600" dirty="0" smtClean="0"/>
              <a:t>fue </a:t>
            </a:r>
            <a:r>
              <a:rPr lang="es-ES" sz="1600" dirty="0" smtClean="0"/>
              <a:t>un médico neurólogo </a:t>
            </a:r>
            <a:r>
              <a:rPr lang="es-ES" sz="1600" dirty="0" smtClean="0"/>
              <a:t>austriaco</a:t>
            </a:r>
            <a:r>
              <a:rPr lang="es-ES" sz="1600" dirty="0" smtClean="0"/>
              <a:t> de origen </a:t>
            </a:r>
            <a:r>
              <a:rPr lang="es-ES" sz="1600" dirty="0" smtClean="0"/>
              <a:t>judío</a:t>
            </a:r>
            <a:r>
              <a:rPr lang="es-ES" sz="1600" dirty="0" smtClean="0"/>
              <a:t>, padre del psicoanálisis y una de las mayores figuras intelectuales del siglo </a:t>
            </a:r>
            <a:r>
              <a:rPr lang="es-ES" sz="1600" dirty="0" smtClean="0"/>
              <a:t>XX.</a:t>
            </a:r>
          </a:p>
          <a:p>
            <a:r>
              <a:rPr lang="es-ES" sz="1600" dirty="0" smtClean="0"/>
              <a:t>Su interés científico inicial como investigador se centró en el campo de la </a:t>
            </a:r>
            <a:r>
              <a:rPr lang="es-ES" sz="1600" dirty="0" smtClean="0"/>
              <a:t>neurología.</a:t>
            </a:r>
          </a:p>
          <a:p>
            <a:r>
              <a:rPr lang="es-ES" sz="1600" dirty="0" smtClean="0"/>
              <a:t>Estudio en París las </a:t>
            </a:r>
            <a:r>
              <a:rPr lang="es-ES" sz="1600" dirty="0" smtClean="0"/>
              <a:t>aplicaciones de la hipnosis en el tratamiento de la histeria</a:t>
            </a:r>
            <a:r>
              <a:rPr lang="es-ES" sz="1600" dirty="0" smtClean="0"/>
              <a:t>.</a:t>
            </a:r>
          </a:p>
          <a:p>
            <a:r>
              <a:rPr lang="es-ES" sz="1600" dirty="0" smtClean="0"/>
              <a:t> Paulatinamente, reemplazó tanto la sugestión hipnótica como el método catártico por la asociación libre y la interpretación de los </a:t>
            </a:r>
            <a:r>
              <a:rPr lang="es-ES" sz="1600" dirty="0" smtClean="0"/>
              <a:t>sueños.</a:t>
            </a:r>
          </a:p>
          <a:p>
            <a:r>
              <a:rPr lang="es-ES" sz="1600" dirty="0" smtClean="0"/>
              <a:t>desarrollo de una teoría etiológica de las neurosis más diferenciada</a:t>
            </a:r>
            <a:r>
              <a:rPr lang="es-ES" sz="1600" dirty="0" smtClean="0"/>
              <a:t>.</a:t>
            </a:r>
          </a:p>
          <a:p>
            <a:r>
              <a:rPr lang="es-ES" sz="1600" dirty="0" smtClean="0"/>
              <a:t>Todo esto se convirtió en el punto de partida del </a:t>
            </a:r>
            <a:r>
              <a:rPr lang="es-ES" sz="1600" dirty="0" smtClean="0"/>
              <a:t>psicoanálisis</a:t>
            </a:r>
          </a:p>
          <a:p>
            <a:r>
              <a:rPr lang="es-ES" sz="1600" dirty="0" smtClean="0"/>
              <a:t>unos le consideran más un gran científico en el campo de la </a:t>
            </a:r>
            <a:r>
              <a:rPr lang="es-ES" sz="1600" dirty="0" smtClean="0"/>
              <a:t>medicina</a:t>
            </a:r>
            <a:r>
              <a:rPr lang="es-ES" sz="1600" dirty="0" smtClean="0"/>
              <a:t> y otros lo ven especialmente como un </a:t>
            </a:r>
            <a:r>
              <a:rPr lang="es-ES" sz="1600" dirty="0" smtClean="0"/>
              <a:t>filósofo que </a:t>
            </a:r>
            <a:r>
              <a:rPr lang="es-ES" sz="1600" dirty="0" smtClean="0"/>
              <a:t>replanteó la naturaleza humana y ayudó a derribar tabúes</a:t>
            </a:r>
            <a:endParaRPr lang="es-ES" sz="1600" dirty="0"/>
          </a:p>
        </p:txBody>
      </p:sp>
    </p:spTree>
  </p:cSld>
  <p:clrMapOvr>
    <a:masterClrMapping/>
  </p:clrMapOvr>
  <p:transition advTm="23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8728" y="285728"/>
            <a:ext cx="6285600" cy="759600"/>
          </a:xfrm>
        </p:spPr>
        <p:style>
          <a:lnRef idx="1">
            <a:schemeClr val="accent4"/>
          </a:lnRef>
          <a:fillRef idx="3">
            <a:schemeClr val="accent4"/>
          </a:fillRef>
          <a:effectRef idx="2">
            <a:schemeClr val="accent4"/>
          </a:effectRef>
          <a:fontRef idx="minor">
            <a:schemeClr val="lt1"/>
          </a:fontRef>
        </p:style>
        <p:txBody>
          <a:bodyPr/>
          <a:lstStyle/>
          <a:p>
            <a:pPr algn="ctr"/>
            <a:r>
              <a:rPr lang="es-ES" dirty="0" smtClean="0"/>
              <a:t>Biografía</a:t>
            </a:r>
            <a:endParaRPr lang="es-ES" dirty="0"/>
          </a:p>
        </p:txBody>
      </p:sp>
      <p:sp>
        <p:nvSpPr>
          <p:cNvPr id="3" name="2 Marcador de contenido"/>
          <p:cNvSpPr>
            <a:spLocks noGrp="1"/>
          </p:cNvSpPr>
          <p:nvPr>
            <p:ph idx="1"/>
          </p:nvPr>
        </p:nvSpPr>
        <p:spPr/>
        <p:txBody>
          <a:bodyPr>
            <a:normAutofit/>
          </a:bodyPr>
          <a:lstStyle/>
          <a:p>
            <a:endParaRPr lang="es-ES" sz="1600" dirty="0" smtClean="0"/>
          </a:p>
          <a:p>
            <a:endParaRPr lang="es-ES" sz="1600" dirty="0" smtClean="0"/>
          </a:p>
          <a:p>
            <a:endParaRPr lang="es-ES" sz="1600" dirty="0">
              <a:latin typeface="Calibri" pitchFamily="34" charset="0"/>
            </a:endParaRPr>
          </a:p>
        </p:txBody>
      </p:sp>
      <p:graphicFrame>
        <p:nvGraphicFramePr>
          <p:cNvPr id="5" name="4 Diagrama"/>
          <p:cNvGraphicFramePr/>
          <p:nvPr/>
        </p:nvGraphicFramePr>
        <p:xfrm>
          <a:off x="1428728" y="128586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Tm="23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dgm id="{C30EC677-50EB-46EB-9BFC-03C241108208}"/>
                                            </p:graphicEl>
                                          </p:spTgt>
                                        </p:tgtEl>
                                        <p:attrNameLst>
                                          <p:attrName>style.visibility</p:attrName>
                                        </p:attrNameLst>
                                      </p:cBhvr>
                                      <p:to>
                                        <p:strVal val="visible"/>
                                      </p:to>
                                    </p:set>
                                    <p:animEffect transition="in" filter="wipe(down)">
                                      <p:cBhvr>
                                        <p:cTn id="12" dur="500"/>
                                        <p:tgtEl>
                                          <p:spTgt spid="5">
                                            <p:graphicEl>
                                              <a:dgm id="{C30EC677-50EB-46EB-9BFC-03C24110820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dgm id="{264983A8-DEEE-41FB-BC4F-1A9B8CD6C02C}"/>
                                            </p:graphicEl>
                                          </p:spTgt>
                                        </p:tgtEl>
                                        <p:attrNameLst>
                                          <p:attrName>style.visibility</p:attrName>
                                        </p:attrNameLst>
                                      </p:cBhvr>
                                      <p:to>
                                        <p:strVal val="visible"/>
                                      </p:to>
                                    </p:set>
                                    <p:animEffect transition="in" filter="wipe(down)">
                                      <p:cBhvr>
                                        <p:cTn id="17" dur="500"/>
                                        <p:tgtEl>
                                          <p:spTgt spid="5">
                                            <p:graphicEl>
                                              <a:dgm id="{264983A8-DEEE-41FB-BC4F-1A9B8CD6C02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dgm id="{FA51D4D0-4D5C-44E5-89B2-47299BD83117}"/>
                                            </p:graphicEl>
                                          </p:spTgt>
                                        </p:tgtEl>
                                        <p:attrNameLst>
                                          <p:attrName>style.visibility</p:attrName>
                                        </p:attrNameLst>
                                      </p:cBhvr>
                                      <p:to>
                                        <p:strVal val="visible"/>
                                      </p:to>
                                    </p:set>
                                    <p:animEffect transition="in" filter="wipe(down)">
                                      <p:cBhvr>
                                        <p:cTn id="22" dur="500"/>
                                        <p:tgtEl>
                                          <p:spTgt spid="5">
                                            <p:graphicEl>
                                              <a:dgm id="{FA51D4D0-4D5C-44E5-89B2-47299BD8311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dgm id="{735EBE2E-7BD4-43D7-95B6-AEC22ED03947}"/>
                                            </p:graphicEl>
                                          </p:spTgt>
                                        </p:tgtEl>
                                        <p:attrNameLst>
                                          <p:attrName>style.visibility</p:attrName>
                                        </p:attrNameLst>
                                      </p:cBhvr>
                                      <p:to>
                                        <p:strVal val="visible"/>
                                      </p:to>
                                    </p:set>
                                    <p:animEffect transition="in" filter="wipe(down)">
                                      <p:cBhvr>
                                        <p:cTn id="27" dur="500"/>
                                        <p:tgtEl>
                                          <p:spTgt spid="5">
                                            <p:graphicEl>
                                              <a:dgm id="{735EBE2E-7BD4-43D7-95B6-AEC22ED0394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graphicEl>
                                              <a:dgm id="{7E86E5DF-ED4F-45AB-8B19-5B67A7D4ED01}"/>
                                            </p:graphicEl>
                                          </p:spTgt>
                                        </p:tgtEl>
                                        <p:attrNameLst>
                                          <p:attrName>style.visibility</p:attrName>
                                        </p:attrNameLst>
                                      </p:cBhvr>
                                      <p:to>
                                        <p:strVal val="visible"/>
                                      </p:to>
                                    </p:set>
                                    <p:animEffect transition="in" filter="wipe(down)">
                                      <p:cBhvr>
                                        <p:cTn id="32" dur="500"/>
                                        <p:tgtEl>
                                          <p:spTgt spid="5">
                                            <p:graphicEl>
                                              <a:dgm id="{7E86E5DF-ED4F-45AB-8B19-5B67A7D4ED01}"/>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graphicEl>
                                              <a:dgm id="{F1D9C899-288C-4022-BA32-AC92B4BCFDFA}"/>
                                            </p:graphicEl>
                                          </p:spTgt>
                                        </p:tgtEl>
                                        <p:attrNameLst>
                                          <p:attrName>style.visibility</p:attrName>
                                        </p:attrNameLst>
                                      </p:cBhvr>
                                      <p:to>
                                        <p:strVal val="visible"/>
                                      </p:to>
                                    </p:set>
                                    <p:animEffect transition="in" filter="wipe(down)">
                                      <p:cBhvr>
                                        <p:cTn id="37" dur="500"/>
                                        <p:tgtEl>
                                          <p:spTgt spid="5">
                                            <p:graphicEl>
                                              <a:dgm id="{F1D9C899-288C-4022-BA32-AC92B4BCFDF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1 Diagrama"/>
          <p:cNvGraphicFramePr/>
          <p:nvPr/>
        </p:nvGraphicFramePr>
        <p:xfrm>
          <a:off x="1428728" y="92867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3 Marcador de contenido"/>
          <p:cNvGraphicFramePr>
            <a:graphicFrameLocks/>
          </p:cNvGraphicFramePr>
          <p:nvPr/>
        </p:nvGraphicFramePr>
        <p:xfrm>
          <a:off x="1428728" y="5000636"/>
          <a:ext cx="6143668" cy="13573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7" name="16 CuadroTexto"/>
          <p:cNvSpPr txBox="1"/>
          <p:nvPr/>
        </p:nvSpPr>
        <p:spPr>
          <a:xfrm>
            <a:off x="1428728" y="214290"/>
            <a:ext cx="6285600" cy="584775"/>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s-ES" sz="3200" dirty="0" smtClean="0"/>
              <a:t>Biografía (2)</a:t>
            </a:r>
            <a:endParaRPr lang="es-ES" sz="3200" dirty="0"/>
          </a:p>
        </p:txBody>
      </p:sp>
    </p:spTree>
  </p:cSld>
  <p:clrMapOvr>
    <a:masterClrMapping/>
  </p:clrMapOvr>
  <p:transition advTm="20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graphicEl>
                                              <a:dgm id="{FEF7F346-6274-4960-8CC7-7B8FC37D79A8}"/>
                                            </p:graphicEl>
                                          </p:spTgt>
                                        </p:tgtEl>
                                        <p:attrNameLst>
                                          <p:attrName>style.visibility</p:attrName>
                                        </p:attrNameLst>
                                      </p:cBhvr>
                                      <p:to>
                                        <p:strVal val="visible"/>
                                      </p:to>
                                    </p:set>
                                    <p:animEffect transition="in" filter="wipe(down)">
                                      <p:cBhvr>
                                        <p:cTn id="7" dur="500"/>
                                        <p:tgtEl>
                                          <p:spTgt spid="12">
                                            <p:graphicEl>
                                              <a:dgm id="{FEF7F346-6274-4960-8CC7-7B8FC37D79A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graphicEl>
                                              <a:dgm id="{90F13347-314C-486A-80E1-786619308AC4}"/>
                                            </p:graphicEl>
                                          </p:spTgt>
                                        </p:tgtEl>
                                        <p:attrNameLst>
                                          <p:attrName>style.visibility</p:attrName>
                                        </p:attrNameLst>
                                      </p:cBhvr>
                                      <p:to>
                                        <p:strVal val="visible"/>
                                      </p:to>
                                    </p:set>
                                    <p:animEffect transition="in" filter="wipe(down)">
                                      <p:cBhvr>
                                        <p:cTn id="12" dur="500"/>
                                        <p:tgtEl>
                                          <p:spTgt spid="12">
                                            <p:graphicEl>
                                              <a:dgm id="{90F13347-314C-486A-80E1-786619308AC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graphicEl>
                                              <a:dgm id="{DDBD7A1F-94D4-45B7-B546-469E4D0BAC0C}"/>
                                            </p:graphicEl>
                                          </p:spTgt>
                                        </p:tgtEl>
                                        <p:attrNameLst>
                                          <p:attrName>style.visibility</p:attrName>
                                        </p:attrNameLst>
                                      </p:cBhvr>
                                      <p:to>
                                        <p:strVal val="visible"/>
                                      </p:to>
                                    </p:set>
                                    <p:animEffect transition="in" filter="wipe(down)">
                                      <p:cBhvr>
                                        <p:cTn id="17" dur="500"/>
                                        <p:tgtEl>
                                          <p:spTgt spid="12">
                                            <p:graphicEl>
                                              <a:dgm id="{DDBD7A1F-94D4-45B7-B546-469E4D0BAC0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graphicEl>
                                              <a:dgm id="{D2BC1890-FB25-44FB-8065-C75CC432776D}"/>
                                            </p:graphicEl>
                                          </p:spTgt>
                                        </p:tgtEl>
                                        <p:attrNameLst>
                                          <p:attrName>style.visibility</p:attrName>
                                        </p:attrNameLst>
                                      </p:cBhvr>
                                      <p:to>
                                        <p:strVal val="visible"/>
                                      </p:to>
                                    </p:set>
                                    <p:animEffect transition="in" filter="wipe(down)">
                                      <p:cBhvr>
                                        <p:cTn id="22" dur="500"/>
                                        <p:tgtEl>
                                          <p:spTgt spid="12">
                                            <p:graphicEl>
                                              <a:dgm id="{D2BC1890-FB25-44FB-8065-C75CC432776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graphicEl>
                                              <a:dgm id="{B64883A0-C96C-40CC-9867-5EABF3CBA3EF}"/>
                                            </p:graphicEl>
                                          </p:spTgt>
                                        </p:tgtEl>
                                        <p:attrNameLst>
                                          <p:attrName>style.visibility</p:attrName>
                                        </p:attrNameLst>
                                      </p:cBhvr>
                                      <p:to>
                                        <p:strVal val="visible"/>
                                      </p:to>
                                    </p:set>
                                    <p:animEffect transition="in" filter="wipe(down)">
                                      <p:cBhvr>
                                        <p:cTn id="27" dur="500"/>
                                        <p:tgtEl>
                                          <p:spTgt spid="12">
                                            <p:graphicEl>
                                              <a:dgm id="{B64883A0-C96C-40CC-9867-5EABF3CBA3E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graphicEl>
                                              <a:dgm id="{44B1F89F-2457-4712-9030-6DF05AAE0524}"/>
                                            </p:graphicEl>
                                          </p:spTgt>
                                        </p:tgtEl>
                                        <p:attrNameLst>
                                          <p:attrName>style.visibility</p:attrName>
                                        </p:attrNameLst>
                                      </p:cBhvr>
                                      <p:to>
                                        <p:strVal val="visible"/>
                                      </p:to>
                                    </p:set>
                                    <p:animEffect transition="in" filter="wipe(down)">
                                      <p:cBhvr>
                                        <p:cTn id="32" dur="500"/>
                                        <p:tgtEl>
                                          <p:spTgt spid="12">
                                            <p:graphicEl>
                                              <a:dgm id="{44B1F89F-2457-4712-9030-6DF05AAE052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graphicEl>
                                              <a:dgm id="{BBFCAB94-F584-4253-B25F-5AC5309D7846}"/>
                                            </p:graphicEl>
                                          </p:spTgt>
                                        </p:tgtEl>
                                        <p:attrNameLst>
                                          <p:attrName>style.visibility</p:attrName>
                                        </p:attrNameLst>
                                      </p:cBhvr>
                                      <p:to>
                                        <p:strVal val="visible"/>
                                      </p:to>
                                    </p:set>
                                    <p:animEffect transition="in" filter="wipe(down)">
                                      <p:cBhvr>
                                        <p:cTn id="37" dur="500"/>
                                        <p:tgtEl>
                                          <p:spTgt spid="16">
                                            <p:graphicEl>
                                              <a:dgm id="{BBFCAB94-F584-4253-B25F-5AC5309D7846}"/>
                                            </p:graphic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6">
                                            <p:graphicEl>
                                              <a:dgm id="{82D160EC-B62F-4302-A9EC-46FD438AFBAA}"/>
                                            </p:graphicEl>
                                          </p:spTgt>
                                        </p:tgtEl>
                                        <p:attrNameLst>
                                          <p:attrName>style.visibility</p:attrName>
                                        </p:attrNameLst>
                                      </p:cBhvr>
                                      <p:to>
                                        <p:strVal val="visible"/>
                                      </p:to>
                                    </p:set>
                                    <p:animEffect transition="in" filter="wipe(down)">
                                      <p:cBhvr>
                                        <p:cTn id="40" dur="500"/>
                                        <p:tgtEl>
                                          <p:spTgt spid="16">
                                            <p:graphicEl>
                                              <a:dgm id="{82D160EC-B62F-4302-A9EC-46FD438AFBA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p:bldSub>
      </p:bldGraphic>
      <p:bldGraphic spid="16" grpId="0">
        <p:bldSub>
          <a:bldDgm/>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9200" y="274638"/>
            <a:ext cx="6285600" cy="759600"/>
          </a:xfrm>
        </p:spPr>
        <p:style>
          <a:lnRef idx="1">
            <a:schemeClr val="accent6"/>
          </a:lnRef>
          <a:fillRef idx="3">
            <a:schemeClr val="accent6"/>
          </a:fillRef>
          <a:effectRef idx="2">
            <a:schemeClr val="accent6"/>
          </a:effectRef>
          <a:fontRef idx="minor">
            <a:schemeClr val="lt1"/>
          </a:fontRef>
        </p:style>
        <p:txBody>
          <a:bodyPr/>
          <a:lstStyle/>
          <a:p>
            <a:pPr algn="ctr"/>
            <a:r>
              <a:rPr lang="es-ES" dirty="0" smtClean="0"/>
              <a:t>psicoanálisis</a:t>
            </a:r>
            <a:endParaRPr lang="es-ES" dirty="0"/>
          </a:p>
        </p:txBody>
      </p:sp>
      <p:sp>
        <p:nvSpPr>
          <p:cNvPr id="5" name="4 Marcador de contenido"/>
          <p:cNvSpPr>
            <a:spLocks noGrp="1"/>
          </p:cNvSpPr>
          <p:nvPr>
            <p:ph idx="1"/>
          </p:nvPr>
        </p:nvSpPr>
        <p:spPr/>
        <p:txBody>
          <a:bodyPr>
            <a:normAutofit/>
          </a:bodyPr>
          <a:lstStyle/>
          <a:p>
            <a:r>
              <a:rPr lang="es-ES" sz="1800" dirty="0" smtClean="0">
                <a:latin typeface="Calibri" pitchFamily="34" charset="0"/>
              </a:rPr>
              <a:t>Freud </a:t>
            </a:r>
            <a:r>
              <a:rPr lang="es-ES" sz="1800" dirty="0" smtClean="0">
                <a:latin typeface="Calibri" pitchFamily="34" charset="0"/>
              </a:rPr>
              <a:t>rompía con la creencia de que la sexualidad se nacía en la adolescencia, pues él afirmaba que ésta es una constante en la vida del sujeto desde el nacimiento, se estructura a lo largo del tiempo y además, pasa por diferentes etapas</a:t>
            </a:r>
            <a:r>
              <a:rPr lang="es-ES" sz="1800" dirty="0" smtClean="0">
                <a:latin typeface="Calibri" pitchFamily="34" charset="0"/>
              </a:rPr>
              <a:t>.</a:t>
            </a:r>
          </a:p>
          <a:p>
            <a:r>
              <a:rPr lang="es-ES" sz="1800" dirty="0" smtClean="0">
                <a:latin typeface="Calibri" pitchFamily="34" charset="0"/>
              </a:rPr>
              <a:t>Esta organización </a:t>
            </a:r>
            <a:r>
              <a:rPr lang="es-ES" sz="1800" b="1" dirty="0" smtClean="0">
                <a:latin typeface="Calibri" pitchFamily="34" charset="0"/>
              </a:rPr>
              <a:t>depende de cómo se acoplen los diferentes procesos</a:t>
            </a:r>
            <a:r>
              <a:rPr lang="es-ES" sz="1800" dirty="0" smtClean="0">
                <a:latin typeface="Calibri" pitchFamily="34" charset="0"/>
              </a:rPr>
              <a:t> que se dan en un individuo que son tres: los biológicos, los psicológicos y los socioculturales. </a:t>
            </a:r>
            <a:endParaRPr lang="es-ES" sz="1800" dirty="0" smtClean="0">
              <a:latin typeface="Calibri" pitchFamily="34" charset="0"/>
            </a:endParaRPr>
          </a:p>
          <a:p>
            <a:r>
              <a:rPr lang="es-ES" sz="1800" dirty="0" smtClean="0">
                <a:latin typeface="Calibri" pitchFamily="34" charset="0"/>
              </a:rPr>
              <a:t>Dentro del Psicoanálisis, la Teoría Psicosexual explica que existen tres componentes fundamentales dentro de la personalidad</a:t>
            </a:r>
            <a:r>
              <a:rPr lang="es-ES" sz="1800" dirty="0" smtClean="0">
                <a:latin typeface="Calibri" pitchFamily="34" charset="0"/>
              </a:rPr>
              <a:t>:</a:t>
            </a:r>
          </a:p>
          <a:p>
            <a:pPr marL="745236" lvl="1" indent="-342900">
              <a:buFont typeface="+mj-lt"/>
              <a:buAutoNum type="arabicPeriod"/>
            </a:pPr>
            <a:r>
              <a:rPr lang="es-ES" sz="1400" b="1" i="1" u="sng" dirty="0" smtClean="0">
                <a:latin typeface="Calibri" pitchFamily="34" charset="0"/>
              </a:rPr>
              <a:t>El ello. </a:t>
            </a:r>
          </a:p>
          <a:p>
            <a:pPr marL="745236" lvl="1" indent="-342900">
              <a:buFont typeface="+mj-lt"/>
              <a:buAutoNum type="arabicPeriod"/>
            </a:pPr>
            <a:r>
              <a:rPr lang="es-ES" sz="1400" b="1" i="1" u="sng" dirty="0" smtClean="0">
                <a:latin typeface="Calibri" pitchFamily="34" charset="0"/>
              </a:rPr>
              <a:t>El yo .</a:t>
            </a:r>
          </a:p>
          <a:p>
            <a:pPr marL="745236" lvl="1" indent="-342900">
              <a:buFont typeface="+mj-lt"/>
              <a:buAutoNum type="arabicPeriod"/>
            </a:pPr>
            <a:r>
              <a:rPr lang="es-ES" sz="1400" b="1" i="1" u="sng" dirty="0" smtClean="0">
                <a:latin typeface="Calibri" pitchFamily="34" charset="0"/>
              </a:rPr>
              <a:t>El </a:t>
            </a:r>
            <a:r>
              <a:rPr lang="es-ES" sz="1400" b="1" i="1" u="sng" dirty="0" err="1" smtClean="0">
                <a:latin typeface="Calibri" pitchFamily="34" charset="0"/>
              </a:rPr>
              <a:t>super</a:t>
            </a:r>
            <a:r>
              <a:rPr lang="es-ES" sz="1400" b="1" i="1" u="sng" dirty="0" smtClean="0">
                <a:latin typeface="Calibri" pitchFamily="34" charset="0"/>
              </a:rPr>
              <a:t> yo.</a:t>
            </a:r>
          </a:p>
          <a:p>
            <a:pPr marL="425196" indent="-342900"/>
            <a:endParaRPr lang="es-ES" sz="1800" dirty="0">
              <a:latin typeface="Calibri" pitchFamily="34" charset="0"/>
            </a:endParaRPr>
          </a:p>
        </p:txBody>
      </p:sp>
    </p:spTree>
  </p:cSld>
  <p:clrMapOvr>
    <a:masterClrMapping/>
  </p:clrMapOvr>
  <p:transition advTm="20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 calcmode="lin" valueType="num">
                                      <p:cBhvr additive="base">
                                        <p:cTn id="2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additive="base">
                                        <p:cTn id="28"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3" end="3"/>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 calcmode="lin" valueType="num">
                                      <p:cBhvr additive="base">
                                        <p:cTn id="32"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4" end="4"/>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 calcmode="lin" valueType="num">
                                      <p:cBhvr additive="base">
                                        <p:cTn id="36"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9200" y="274638"/>
            <a:ext cx="6285600" cy="759600"/>
          </a:xfrm>
        </p:spPr>
        <p:style>
          <a:lnRef idx="1">
            <a:schemeClr val="accent6"/>
          </a:lnRef>
          <a:fillRef idx="3">
            <a:schemeClr val="accent6"/>
          </a:fillRef>
          <a:effectRef idx="2">
            <a:schemeClr val="accent6"/>
          </a:effectRef>
          <a:fontRef idx="minor">
            <a:schemeClr val="lt1"/>
          </a:fontRef>
        </p:style>
        <p:txBody>
          <a:bodyPr/>
          <a:lstStyle/>
          <a:p>
            <a:pPr algn="ctr"/>
            <a:r>
              <a:rPr lang="es-ES" dirty="0" smtClean="0"/>
              <a:t>Psicoanálisis</a:t>
            </a:r>
            <a:endParaRPr lang="es-ES" dirty="0"/>
          </a:p>
        </p:txBody>
      </p:sp>
      <p:graphicFrame>
        <p:nvGraphicFramePr>
          <p:cNvPr id="8" name="7 Tabla"/>
          <p:cNvGraphicFramePr>
            <a:graphicFrameLocks noGrp="1"/>
          </p:cNvGraphicFramePr>
          <p:nvPr/>
        </p:nvGraphicFramePr>
        <p:xfrm>
          <a:off x="1428729" y="1397000"/>
          <a:ext cx="6357981" cy="3566160"/>
        </p:xfrm>
        <a:graphic>
          <a:graphicData uri="http://schemas.openxmlformats.org/drawingml/2006/table">
            <a:tbl>
              <a:tblPr firstRow="1" bandRow="1">
                <a:tableStyleId>{284E427A-3D55-4303-BF80-6455036E1DE7}</a:tableStyleId>
              </a:tblPr>
              <a:tblGrid>
                <a:gridCol w="2119327"/>
                <a:gridCol w="2119327"/>
                <a:gridCol w="2119327"/>
              </a:tblGrid>
              <a:tr h="370840">
                <a:tc>
                  <a:txBody>
                    <a:bodyPr/>
                    <a:lstStyle/>
                    <a:p>
                      <a:endParaRPr lang="es-ES" dirty="0"/>
                    </a:p>
                  </a:txBody>
                  <a:tcPr/>
                </a:tc>
                <a:tc>
                  <a:txBody>
                    <a:bodyPr/>
                    <a:lstStyle/>
                    <a:p>
                      <a:pPr algn="ctr"/>
                      <a:r>
                        <a:rPr lang="es-ES" dirty="0" smtClean="0"/>
                        <a:t> La Teoría Psicosexual </a:t>
                      </a:r>
                      <a:endParaRPr lang="es-ES" dirty="0"/>
                    </a:p>
                  </a:txBody>
                  <a:tcPr/>
                </a:tc>
                <a:tc>
                  <a:txBody>
                    <a:bodyPr/>
                    <a:lstStyle/>
                    <a:p>
                      <a:endParaRPr lang="es-ES"/>
                    </a:p>
                  </a:txBody>
                  <a:tcPr/>
                </a:tc>
              </a:tr>
              <a:tr h="370840">
                <a:tc>
                  <a:txBody>
                    <a:bodyPr/>
                    <a:lstStyle/>
                    <a:p>
                      <a:r>
                        <a:rPr lang="es-ES" dirty="0" smtClean="0"/>
                        <a:t>El ello</a:t>
                      </a:r>
                      <a:endParaRPr lang="es-ES" dirty="0"/>
                    </a:p>
                  </a:txBody>
                  <a:tcPr/>
                </a:tc>
                <a:tc>
                  <a:txBody>
                    <a:bodyPr/>
                    <a:lstStyle/>
                    <a:p>
                      <a:r>
                        <a:rPr lang="es-ES" dirty="0" smtClean="0"/>
                        <a:t>El yo </a:t>
                      </a:r>
                      <a:endParaRPr lang="es-ES" dirty="0"/>
                    </a:p>
                  </a:txBody>
                  <a:tcPr/>
                </a:tc>
                <a:tc>
                  <a:txBody>
                    <a:bodyPr/>
                    <a:lstStyle/>
                    <a:p>
                      <a:r>
                        <a:rPr lang="es-ES" dirty="0" smtClean="0"/>
                        <a:t>El </a:t>
                      </a:r>
                      <a:r>
                        <a:rPr lang="es-ES" dirty="0" err="1" smtClean="0"/>
                        <a:t>super</a:t>
                      </a:r>
                      <a:r>
                        <a:rPr lang="es-ES" dirty="0" smtClean="0"/>
                        <a:t> yo</a:t>
                      </a:r>
                    </a:p>
                    <a:p>
                      <a:endParaRPr lang="es-ES" dirty="0"/>
                    </a:p>
                  </a:txBody>
                  <a:tcPr/>
                </a:tc>
              </a:tr>
              <a:tr h="370840">
                <a:tc>
                  <a:txBody>
                    <a:bodyPr/>
                    <a:lstStyle/>
                    <a:p>
                      <a:r>
                        <a:rPr kumimoji="0" lang="es-ES" sz="1600" kern="1200" dirty="0" smtClean="0"/>
                        <a:t>es la parte en la que se satisfacen los deseos, en la que aparecen los primeros impulsos de la mente humana.</a:t>
                      </a:r>
                      <a:endParaRPr lang="es-ES" sz="1600" dirty="0">
                        <a:solidFill>
                          <a:srgbClr val="FF0000"/>
                        </a:solidFill>
                      </a:endParaRPr>
                    </a:p>
                  </a:txBody>
                  <a:tcPr/>
                </a:tc>
                <a:tc>
                  <a:txBody>
                    <a:bodyPr/>
                    <a:lstStyle/>
                    <a:p>
                      <a:r>
                        <a:rPr kumimoji="0" lang="es-ES" sz="1600" kern="1200" dirty="0" smtClean="0"/>
                        <a:t>es la parte consciente de ello. Es aquí </a:t>
                      </a:r>
                      <a:r>
                        <a:rPr kumimoji="0" lang="es-ES" sz="1600" kern="1200" dirty="0" err="1" smtClean="0"/>
                        <a:t>dondeaparece</a:t>
                      </a:r>
                      <a:r>
                        <a:rPr kumimoji="0" lang="es-ES" sz="1600" kern="1200" dirty="0" smtClean="0"/>
                        <a:t>  el sentido común y la razón, no se basa en satisfacción si no en la realidad que rodea al individuo.</a:t>
                      </a:r>
                      <a:endParaRPr lang="es-ES" sz="1600" dirty="0">
                        <a:solidFill>
                          <a:srgbClr val="FF0000"/>
                        </a:solidFill>
                      </a:endParaRPr>
                    </a:p>
                  </a:txBody>
                  <a:tcPr/>
                </a:tc>
                <a:tc>
                  <a:txBody>
                    <a:bodyPr/>
                    <a:lstStyle/>
                    <a:p>
                      <a:r>
                        <a:rPr kumimoji="0" lang="es-ES" sz="1600" kern="1200" dirty="0" smtClean="0"/>
                        <a:t>es la parte relacionada con lo </a:t>
                      </a:r>
                      <a:r>
                        <a:rPr kumimoji="0" lang="es-ES" sz="1600" kern="1200" dirty="0" err="1" smtClean="0"/>
                        <a:t>moral,con</a:t>
                      </a:r>
                      <a:r>
                        <a:rPr kumimoji="0" lang="es-ES" sz="1600" kern="1200" dirty="0" smtClean="0"/>
                        <a:t> la ética que nos han enseñado desde pequeños.</a:t>
                      </a:r>
                      <a:endParaRPr lang="es-ES" sz="1600" dirty="0">
                        <a:solidFill>
                          <a:srgbClr val="FF0000"/>
                        </a:solidFill>
                      </a:endParaRPr>
                    </a:p>
                  </a:txBody>
                  <a:tcPr/>
                </a:tc>
              </a:tr>
            </a:tbl>
          </a:graphicData>
        </a:graphic>
      </p:graphicFrame>
    </p:spTree>
  </p:cSld>
  <p:clrMapOvr>
    <a:masterClrMapping/>
  </p:clrMapOvr>
  <p:transition advTm="18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9200" y="274638"/>
            <a:ext cx="6285600" cy="759600"/>
          </a:xfrm>
        </p:spPr>
        <p:style>
          <a:lnRef idx="1">
            <a:schemeClr val="accent5"/>
          </a:lnRef>
          <a:fillRef idx="3">
            <a:schemeClr val="accent5"/>
          </a:fillRef>
          <a:effectRef idx="2">
            <a:schemeClr val="accent5"/>
          </a:effectRef>
          <a:fontRef idx="minor">
            <a:schemeClr val="lt1"/>
          </a:fontRef>
        </p:style>
        <p:txBody>
          <a:bodyPr>
            <a:normAutofit fontScale="90000"/>
          </a:bodyPr>
          <a:lstStyle/>
          <a:p>
            <a:pPr algn="ctr"/>
            <a:r>
              <a:rPr lang="es-ES" dirty="0" smtClean="0"/>
              <a:t>Las enseñanzas de Freud</a:t>
            </a:r>
            <a:endParaRPr lang="es-ES" dirty="0"/>
          </a:p>
        </p:txBody>
      </p:sp>
      <p:sp>
        <p:nvSpPr>
          <p:cNvPr id="3" name="2 Marcador de contenido"/>
          <p:cNvSpPr>
            <a:spLocks noGrp="1"/>
          </p:cNvSpPr>
          <p:nvPr>
            <p:ph idx="1"/>
          </p:nvPr>
        </p:nvSpPr>
        <p:spPr/>
        <p:txBody>
          <a:bodyPr>
            <a:normAutofit/>
          </a:bodyPr>
          <a:lstStyle/>
          <a:p>
            <a:r>
              <a:rPr lang="es-ES" sz="2400" dirty="0" smtClean="0">
                <a:latin typeface="Calibri" pitchFamily="34" charset="0"/>
              </a:rPr>
              <a:t>la organización psicosexual se </a:t>
            </a:r>
            <a:r>
              <a:rPr lang="es-ES" sz="2400" dirty="0" smtClean="0">
                <a:latin typeface="Calibri" pitchFamily="34" charset="0"/>
              </a:rPr>
              <a:t>establece </a:t>
            </a:r>
            <a:r>
              <a:rPr lang="es-ES" sz="2400" dirty="0" smtClean="0">
                <a:latin typeface="Calibri" pitchFamily="34" charset="0"/>
              </a:rPr>
              <a:t>en dos períodos </a:t>
            </a:r>
            <a:r>
              <a:rPr lang="es-ES" sz="2400" dirty="0" smtClean="0">
                <a:latin typeface="Calibri" pitchFamily="34" charset="0"/>
              </a:rPr>
              <a:t>diferenciados:</a:t>
            </a:r>
          </a:p>
          <a:p>
            <a:pPr marL="745236" lvl="1" indent="-342900">
              <a:buFont typeface="+mj-lt"/>
              <a:buAutoNum type="arabicPeriod"/>
            </a:pPr>
            <a:r>
              <a:rPr lang="es-ES" sz="2000" b="1" dirty="0" smtClean="0">
                <a:latin typeface="Calibri" pitchFamily="34" charset="0"/>
              </a:rPr>
              <a:t>El periodo </a:t>
            </a:r>
            <a:r>
              <a:rPr lang="es-ES" sz="2000" b="1" dirty="0" err="1" smtClean="0">
                <a:latin typeface="Calibri" pitchFamily="34" charset="0"/>
              </a:rPr>
              <a:t>pregenital</a:t>
            </a:r>
            <a:r>
              <a:rPr lang="es-ES" sz="2000" b="1" dirty="0" smtClean="0">
                <a:latin typeface="Calibri" pitchFamily="34" charset="0"/>
              </a:rPr>
              <a:t>: </a:t>
            </a:r>
            <a:r>
              <a:rPr lang="es-ES" sz="1800" dirty="0" smtClean="0">
                <a:latin typeface="Calibri" pitchFamily="34" charset="0"/>
              </a:rPr>
              <a:t>transcurre desde que el individuo nace hasta la pubertad. Es una fase en la que la sexualidad aparece como una herramienta para satisfacer las necesidades, aquí el objetivo principal es la búsqueda de placer y evitar el dolor. </a:t>
            </a:r>
            <a:endParaRPr lang="es-ES" sz="1800" dirty="0" smtClean="0">
              <a:latin typeface="Calibri" pitchFamily="34" charset="0"/>
            </a:endParaRPr>
          </a:p>
          <a:p>
            <a:pPr marL="745236" lvl="1" indent="-342900">
              <a:buFont typeface="+mj-lt"/>
              <a:buAutoNum type="arabicPeriod"/>
            </a:pPr>
            <a:r>
              <a:rPr lang="es-ES" sz="2000" b="1" dirty="0" smtClean="0">
                <a:latin typeface="Calibri" pitchFamily="34" charset="0"/>
              </a:rPr>
              <a:t>El periodo genital: </a:t>
            </a:r>
            <a:r>
              <a:rPr lang="es-ES" sz="1800" b="1" dirty="0" smtClean="0">
                <a:latin typeface="Calibri" pitchFamily="34" charset="0"/>
              </a:rPr>
              <a:t>e</a:t>
            </a:r>
            <a:r>
              <a:rPr lang="es-ES" sz="1800" dirty="0" smtClean="0">
                <a:latin typeface="Calibri" pitchFamily="34" charset="0"/>
              </a:rPr>
              <a:t>l </a:t>
            </a:r>
            <a:r>
              <a:rPr lang="es-ES" sz="1800" dirty="0" smtClean="0">
                <a:latin typeface="Calibri" pitchFamily="34" charset="0"/>
              </a:rPr>
              <a:t>desarrollo de los genitales suma una nueva necesidad en el individuo, antes desconocida para él, la necesidad de la reproducción. Aquí se comienzan a establecer los vínculos sexuales con otros individuos.</a:t>
            </a:r>
            <a:r>
              <a:rPr lang="es-ES" sz="1800" b="1" dirty="0" smtClean="0">
                <a:latin typeface="Calibri" pitchFamily="34" charset="0"/>
              </a:rPr>
              <a:t> </a:t>
            </a:r>
          </a:p>
        </p:txBody>
      </p:sp>
    </p:spTree>
  </p:cSld>
  <p:clrMapOvr>
    <a:masterClrMapping/>
  </p:clrMapOvr>
  <p:transition advTm="17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9200" y="274638"/>
            <a:ext cx="6285600" cy="759600"/>
          </a:xfrm>
        </p:spPr>
        <p:style>
          <a:lnRef idx="1">
            <a:schemeClr val="dk1"/>
          </a:lnRef>
          <a:fillRef idx="3">
            <a:schemeClr val="dk1"/>
          </a:fillRef>
          <a:effectRef idx="2">
            <a:schemeClr val="dk1"/>
          </a:effectRef>
          <a:fontRef idx="minor">
            <a:schemeClr val="lt1"/>
          </a:fontRef>
        </p:style>
        <p:txBody>
          <a:bodyPr/>
          <a:lstStyle/>
          <a:p>
            <a:pPr algn="ctr"/>
            <a:r>
              <a:rPr lang="es-ES" dirty="0" smtClean="0"/>
              <a:t>Legado de Freud</a:t>
            </a:r>
            <a:endParaRPr lang="es-ES" dirty="0"/>
          </a:p>
        </p:txBody>
      </p:sp>
      <p:graphicFrame>
        <p:nvGraphicFramePr>
          <p:cNvPr id="4" name="3 Marcador de contenido"/>
          <p:cNvGraphicFramePr>
            <a:graphicFrameLocks noGrp="1"/>
          </p:cNvGraphicFramePr>
          <p:nvPr>
            <p:ph idx="1"/>
          </p:nvPr>
        </p:nvGraphicFramePr>
        <p:xfrm>
          <a:off x="1435100" y="1447800"/>
          <a:ext cx="7499350" cy="4800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advTm="7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12" dur="2000"/>
                                        <p:tgtEl>
                                          <p:spTgt spid="4">
                                            <p:graphicEl>
                                              <a:chart seriesIdx="-3" categoryIdx="-3" bldStep="gridLegen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fade">
                                      <p:cBhvr>
                                        <p:cTn id="17" dur="2000"/>
                                        <p:tgtEl>
                                          <p:spTgt spid="4">
                                            <p:graphicEl>
                                              <a:chart seriesIdx="-4" categoryIdx="0"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fade">
                                      <p:cBhvr>
                                        <p:cTn id="22" dur="2000"/>
                                        <p:tgtEl>
                                          <p:spTgt spid="4">
                                            <p:graphicEl>
                                              <a:chart seriesIdx="-4" categoryIdx="1"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fade">
                                      <p:cBhvr>
                                        <p:cTn id="27" dur="2000"/>
                                        <p:tgtEl>
                                          <p:spTgt spid="4">
                                            <p:graphicEl>
                                              <a:chart seriesIdx="-4" categoryIdx="2"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fade">
                                      <p:cBhvr>
                                        <p:cTn id="32" dur="2000"/>
                                        <p:tgtEl>
                                          <p:spTgt spid="4">
                                            <p:graphicEl>
                                              <a:chart seriesIdx="-4" categoryIdx="3"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fade">
                                      <p:cBhvr>
                                        <p:cTn id="37" dur="2000"/>
                                        <p:tgtEl>
                                          <p:spTgt spid="4">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Sub>
          <a:bldChart bld="category"/>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9200" y="274638"/>
            <a:ext cx="6285600" cy="759600"/>
          </a:xfrm>
        </p:spPr>
        <p:style>
          <a:lnRef idx="1">
            <a:schemeClr val="accent3"/>
          </a:lnRef>
          <a:fillRef idx="3">
            <a:schemeClr val="accent3"/>
          </a:fillRef>
          <a:effectRef idx="2">
            <a:schemeClr val="accent3"/>
          </a:effectRef>
          <a:fontRef idx="minor">
            <a:schemeClr val="lt1"/>
          </a:fontRef>
        </p:style>
        <p:txBody>
          <a:bodyPr/>
          <a:lstStyle/>
          <a:p>
            <a:pPr algn="ctr"/>
            <a:r>
              <a:rPr lang="es-ES" dirty="0" err="1" smtClean="0"/>
              <a:t>Sigmund</a:t>
            </a:r>
            <a:r>
              <a:rPr lang="es-ES" dirty="0" smtClean="0"/>
              <a:t> Freud</a:t>
            </a:r>
            <a:endParaRPr lang="es-ES" dirty="0"/>
          </a:p>
        </p:txBody>
      </p:sp>
      <p:pic>
        <p:nvPicPr>
          <p:cNvPr id="4" name="3 Imagen" descr="58.jpg"/>
          <p:cNvPicPr>
            <a:picLocks noChangeAspect="1"/>
          </p:cNvPicPr>
          <p:nvPr/>
        </p:nvPicPr>
        <p:blipFill>
          <a:blip r:embed="rId3"/>
          <a:stretch>
            <a:fillRect/>
          </a:stretch>
        </p:blipFill>
        <p:spPr>
          <a:xfrm>
            <a:off x="1357290" y="1285860"/>
            <a:ext cx="4214842" cy="23898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6 Imagen" descr="sigmund-freud-2-e1570219781135.jpg"/>
          <p:cNvPicPr>
            <a:picLocks noChangeAspect="1"/>
          </p:cNvPicPr>
          <p:nvPr/>
        </p:nvPicPr>
        <p:blipFill>
          <a:blip r:embed="rId4"/>
          <a:stretch>
            <a:fillRect/>
          </a:stretch>
        </p:blipFill>
        <p:spPr>
          <a:xfrm>
            <a:off x="1357290" y="3857628"/>
            <a:ext cx="7429552" cy="2714644"/>
          </a:xfrm>
          <a:prstGeom prst="rect">
            <a:avLst/>
          </a:prstGeom>
          <a:ln>
            <a:noFill/>
          </a:ln>
          <a:effectLst>
            <a:softEdge rad="112500"/>
          </a:effectLst>
        </p:spPr>
      </p:pic>
      <p:pic>
        <p:nvPicPr>
          <p:cNvPr id="8" name="7 Imagen" descr="sigmund-freud-joven-250x402.jpg"/>
          <p:cNvPicPr>
            <a:picLocks noChangeAspect="1"/>
          </p:cNvPicPr>
          <p:nvPr/>
        </p:nvPicPr>
        <p:blipFill>
          <a:blip r:embed="rId5"/>
          <a:stretch>
            <a:fillRect/>
          </a:stretch>
        </p:blipFill>
        <p:spPr>
          <a:xfrm>
            <a:off x="6000760" y="1214422"/>
            <a:ext cx="2714644" cy="24717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advTm="10000">
    <p:strips dir="rd"/>
    <p:sndAc>
      <p:stSnd>
        <p:snd r:embed="rId2" name="whoosh.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r>
              <a:rPr lang="es-ES" dirty="0" smtClean="0">
                <a:hlinkClick r:id="rId3"/>
              </a:rPr>
              <a:t>https://www.youtube.com/watch?v=4ZcOgX2FWtc</a:t>
            </a:r>
            <a:endParaRPr lang="es-ES" dirty="0"/>
          </a:p>
        </p:txBody>
      </p:sp>
    </p:spTree>
  </p:cSld>
  <p:clrMapOvr>
    <a:masterClrMapping/>
  </p:clrMapOvr>
  <p:transition advTm="23000">
    <p:strips dir="rd"/>
    <p:sndAc>
      <p:stSnd>
        <p:snd r:embed="rId2" name="whoosh.wav" builtIn="1"/>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192</TotalTime>
  <Words>315</Words>
  <Application>Microsoft Office PowerPoint</Application>
  <PresentationFormat>Presentación en pantalla (4:3)</PresentationFormat>
  <Paragraphs>60</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Solsticio</vt:lpstr>
      <vt:lpstr>Sigmund Freud</vt:lpstr>
      <vt:lpstr>Indice</vt:lpstr>
      <vt:lpstr>Freud</vt:lpstr>
      <vt:lpstr>Biografía</vt:lpstr>
      <vt:lpstr>Diapositiva 5</vt:lpstr>
      <vt:lpstr>psicoanálisis</vt:lpstr>
      <vt:lpstr>Psicoanálisis</vt:lpstr>
      <vt:lpstr>Las enseñanzas de Freud</vt:lpstr>
      <vt:lpstr>Legado de Freud</vt:lpstr>
      <vt:lpstr>Sigmund Freud</vt:lpstr>
      <vt:lpstr>Diapositiva 11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Sigmund Freud</dc:title>
  <dc:creator>casa</dc:creator>
  <cp:lastModifiedBy>casa</cp:lastModifiedBy>
  <cp:revision>20</cp:revision>
  <dcterms:created xsi:type="dcterms:W3CDTF">2020-02-09T11:22:44Z</dcterms:created>
  <dcterms:modified xsi:type="dcterms:W3CDTF">2020-02-09T14:35:26Z</dcterms:modified>
</cp:coreProperties>
</file>